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05" r:id="rId5"/>
  </p:sldMasterIdLst>
  <p:notesMasterIdLst>
    <p:notesMasterId r:id="rId15"/>
  </p:notesMasterIdLst>
  <p:sldIdLst>
    <p:sldId id="256" r:id="rId6"/>
    <p:sldId id="311" r:id="rId7"/>
    <p:sldId id="310" r:id="rId8"/>
    <p:sldId id="280" r:id="rId9"/>
    <p:sldId id="314" r:id="rId10"/>
    <p:sldId id="313" r:id="rId11"/>
    <p:sldId id="315" r:id="rId12"/>
    <p:sldId id="316" r:id="rId13"/>
    <p:sldId id="317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6272"/>
    <a:srgbClr val="868B97"/>
    <a:srgbClr val="231F20"/>
    <a:srgbClr val="C70049"/>
    <a:srgbClr val="002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732974-7050-4DA1-B898-E6A62F5D7C54}" v="14" dt="2021-11-24T15:18:50.736"/>
    <p1510:client id="{A1A56C51-3EAF-4D1C-8F68-59BFF5215907}" v="1946" dt="2021-11-25T09:55:43.823"/>
    <p1510:client id="{B405897D-FA0A-4986-8B61-90AD0E81625E}" v="67" dt="2021-11-25T09:07:13.9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7" d="100"/>
          <a:sy n="67" d="100"/>
        </p:scale>
        <p:origin x="620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.schiavone29" userId="S::m.schiavone29_studenti.unisa.it#ext#@engit.onmicrosoft.com::1611f757-6330-4b18-8ded-ce18be0a0871" providerId="AD" clId="Web-{E26C5490-A065-4784-8C3D-E6A33CF82890}"/>
    <pc:docChg chg="modSld">
      <pc:chgData name="m.schiavone29" userId="S::m.schiavone29_studenti.unisa.it#ext#@engit.onmicrosoft.com::1611f757-6330-4b18-8ded-ce18be0a0871" providerId="AD" clId="Web-{E26C5490-A065-4784-8C3D-E6A33CF82890}" dt="2021-11-22T21:00:35.494" v="193" actId="1076"/>
      <pc:docMkLst>
        <pc:docMk/>
      </pc:docMkLst>
      <pc:sldChg chg="delSp modSp">
        <pc:chgData name="m.schiavone29" userId="S::m.schiavone29_studenti.unisa.it#ext#@engit.onmicrosoft.com::1611f757-6330-4b18-8ded-ce18be0a0871" providerId="AD" clId="Web-{E26C5490-A065-4784-8C3D-E6A33CF82890}" dt="2021-11-22T20:59:37.149" v="189" actId="20577"/>
        <pc:sldMkLst>
          <pc:docMk/>
          <pc:sldMk cId="3889680471" sldId="270"/>
        </pc:sldMkLst>
        <pc:spChg chg="mod">
          <ac:chgData name="m.schiavone29" userId="S::m.schiavone29_studenti.unisa.it#ext#@engit.onmicrosoft.com::1611f757-6330-4b18-8ded-ce18be0a0871" providerId="AD" clId="Web-{E26C5490-A065-4784-8C3D-E6A33CF82890}" dt="2021-11-22T20:59:37.149" v="189" actId="20577"/>
          <ac:spMkLst>
            <pc:docMk/>
            <pc:sldMk cId="3889680471" sldId="270"/>
            <ac:spMk id="7" creationId="{2C4CDD01-9AFA-7944-8C77-012E1771187C}"/>
          </ac:spMkLst>
        </pc:spChg>
        <pc:spChg chg="del mod">
          <ac:chgData name="m.schiavone29" userId="S::m.schiavone29_studenti.unisa.it#ext#@engit.onmicrosoft.com::1611f757-6330-4b18-8ded-ce18be0a0871" providerId="AD" clId="Web-{E26C5490-A065-4784-8C3D-E6A33CF82890}" dt="2021-11-22T20:57:49.491" v="173"/>
          <ac:spMkLst>
            <pc:docMk/>
            <pc:sldMk cId="3889680471" sldId="270"/>
            <ac:spMk id="8" creationId="{9B458E54-8384-4B10-9012-5E72D7C6FDD9}"/>
          </ac:spMkLst>
        </pc:spChg>
        <pc:spChg chg="del">
          <ac:chgData name="m.schiavone29" userId="S::m.schiavone29_studenti.unisa.it#ext#@engit.onmicrosoft.com::1611f757-6330-4b18-8ded-ce18be0a0871" providerId="AD" clId="Web-{E26C5490-A065-4784-8C3D-E6A33CF82890}" dt="2021-11-22T20:48:18.661" v="84"/>
          <ac:spMkLst>
            <pc:docMk/>
            <pc:sldMk cId="3889680471" sldId="270"/>
            <ac:spMk id="9" creationId="{DD890FE5-032D-4975-BF70-181DAA04CDE4}"/>
          </ac:spMkLst>
        </pc:spChg>
        <pc:spChg chg="mod">
          <ac:chgData name="m.schiavone29" userId="S::m.schiavone29_studenti.unisa.it#ext#@engit.onmicrosoft.com::1611f757-6330-4b18-8ded-ce18be0a0871" providerId="AD" clId="Web-{E26C5490-A065-4784-8C3D-E6A33CF82890}" dt="2021-11-22T20:58:14.413" v="174" actId="1076"/>
          <ac:spMkLst>
            <pc:docMk/>
            <pc:sldMk cId="3889680471" sldId="270"/>
            <ac:spMk id="10" creationId="{DD890FE5-032D-4975-BF70-181DAA04CDE4}"/>
          </ac:spMkLst>
        </pc:spChg>
      </pc:sldChg>
      <pc:sldChg chg="modSp">
        <pc:chgData name="m.schiavone29" userId="S::m.schiavone29_studenti.unisa.it#ext#@engit.onmicrosoft.com::1611f757-6330-4b18-8ded-ce18be0a0871" providerId="AD" clId="Web-{E26C5490-A065-4784-8C3D-E6A33CF82890}" dt="2021-11-22T20:31:06.921" v="60" actId="20577"/>
        <pc:sldMkLst>
          <pc:docMk/>
          <pc:sldMk cId="3627061010" sldId="280"/>
        </pc:sldMkLst>
        <pc:spChg chg="mod">
          <ac:chgData name="m.schiavone29" userId="S::m.schiavone29_studenti.unisa.it#ext#@engit.onmicrosoft.com::1611f757-6330-4b18-8ded-ce18be0a0871" providerId="AD" clId="Web-{E26C5490-A065-4784-8C3D-E6A33CF82890}" dt="2021-11-22T20:29:28.763" v="31" actId="1076"/>
          <ac:spMkLst>
            <pc:docMk/>
            <pc:sldMk cId="3627061010" sldId="280"/>
            <ac:spMk id="11" creationId="{981D9B65-E24D-DA49-9A7E-CA74386F35F1}"/>
          </ac:spMkLst>
        </pc:spChg>
        <pc:spChg chg="mod">
          <ac:chgData name="m.schiavone29" userId="S::m.schiavone29_studenti.unisa.it#ext#@engit.onmicrosoft.com::1611f757-6330-4b18-8ded-ce18be0a0871" providerId="AD" clId="Web-{E26C5490-A065-4784-8C3D-E6A33CF82890}" dt="2021-11-22T20:30:22.154" v="58" actId="1076"/>
          <ac:spMkLst>
            <pc:docMk/>
            <pc:sldMk cId="3627061010" sldId="280"/>
            <ac:spMk id="12" creationId="{F12F7FEA-D75F-E148-A20C-03569BFA4C2B}"/>
          </ac:spMkLst>
        </pc:spChg>
        <pc:spChg chg="mod">
          <ac:chgData name="m.schiavone29" userId="S::m.schiavone29_studenti.unisa.it#ext#@engit.onmicrosoft.com::1611f757-6330-4b18-8ded-ce18be0a0871" providerId="AD" clId="Web-{E26C5490-A065-4784-8C3D-E6A33CF82890}" dt="2021-11-22T20:31:06.921" v="60" actId="20577"/>
          <ac:spMkLst>
            <pc:docMk/>
            <pc:sldMk cId="3627061010" sldId="280"/>
            <ac:spMk id="24" creationId="{B9BB18FB-81EB-4AB9-9C84-6BD918ABC582}"/>
          </ac:spMkLst>
        </pc:spChg>
      </pc:sldChg>
      <pc:sldChg chg="addSp delSp modSp">
        <pc:chgData name="m.schiavone29" userId="S::m.schiavone29_studenti.unisa.it#ext#@engit.onmicrosoft.com::1611f757-6330-4b18-8ded-ce18be0a0871" providerId="AD" clId="Web-{E26C5490-A065-4784-8C3D-E6A33CF82890}" dt="2021-11-22T20:27:00.728" v="11" actId="1076"/>
        <pc:sldMkLst>
          <pc:docMk/>
          <pc:sldMk cId="3567950892" sldId="311"/>
        </pc:sldMkLst>
        <pc:spChg chg="del">
          <ac:chgData name="m.schiavone29" userId="S::m.schiavone29_studenti.unisa.it#ext#@engit.onmicrosoft.com::1611f757-6330-4b18-8ded-ce18be0a0871" providerId="AD" clId="Web-{E26C5490-A065-4784-8C3D-E6A33CF82890}" dt="2021-11-22T20:25:47.695" v="7"/>
          <ac:spMkLst>
            <pc:docMk/>
            <pc:sldMk cId="3567950892" sldId="311"/>
            <ac:spMk id="11" creationId="{6738DDEE-A72D-4311-B7F3-90D0EE5FBA28}"/>
          </ac:spMkLst>
        </pc:spChg>
        <pc:picChg chg="add del mod">
          <ac:chgData name="m.schiavone29" userId="S::m.schiavone29_studenti.unisa.it#ext#@engit.onmicrosoft.com::1611f757-6330-4b18-8ded-ce18be0a0871" providerId="AD" clId="Web-{E26C5490-A065-4784-8C3D-E6A33CF82890}" dt="2021-11-22T20:25:04.460" v="6"/>
          <ac:picMkLst>
            <pc:docMk/>
            <pc:sldMk cId="3567950892" sldId="311"/>
            <ac:picMk id="2" creationId="{67AF66E6-E09A-46D8-9E91-4252ABE6C2E0}"/>
          </ac:picMkLst>
        </pc:picChg>
        <pc:picChg chg="add mod">
          <ac:chgData name="m.schiavone29" userId="S::m.schiavone29_studenti.unisa.it#ext#@engit.onmicrosoft.com::1611f757-6330-4b18-8ded-ce18be0a0871" providerId="AD" clId="Web-{E26C5490-A065-4784-8C3D-E6A33CF82890}" dt="2021-11-22T20:26:23.540" v="10"/>
          <ac:picMkLst>
            <pc:docMk/>
            <pc:sldMk cId="3567950892" sldId="311"/>
            <ac:picMk id="18" creationId="{3257105F-4F5F-4CF1-AF72-A97AEF8985C1}"/>
          </ac:picMkLst>
        </pc:picChg>
        <pc:picChg chg="mod">
          <ac:chgData name="m.schiavone29" userId="S::m.schiavone29_studenti.unisa.it#ext#@engit.onmicrosoft.com::1611f757-6330-4b18-8ded-ce18be0a0871" providerId="AD" clId="Web-{E26C5490-A065-4784-8C3D-E6A33CF82890}" dt="2021-11-22T20:27:00.728" v="11" actId="1076"/>
          <ac:picMkLst>
            <pc:docMk/>
            <pc:sldMk cId="3567950892" sldId="311"/>
            <ac:picMk id="19" creationId="{A644C095-B85C-4167-BCFA-EBD4FF234CEB}"/>
          </ac:picMkLst>
        </pc:picChg>
      </pc:sldChg>
      <pc:sldChg chg="delSp modSp">
        <pc:chgData name="m.schiavone29" userId="S::m.schiavone29_studenti.unisa.it#ext#@engit.onmicrosoft.com::1611f757-6330-4b18-8ded-ce18be0a0871" providerId="AD" clId="Web-{E26C5490-A065-4784-8C3D-E6A33CF82890}" dt="2021-11-22T21:00:35.494" v="193" actId="1076"/>
        <pc:sldMkLst>
          <pc:docMk/>
          <pc:sldMk cId="3293495747" sldId="313"/>
        </pc:sldMkLst>
        <pc:spChg chg="mod">
          <ac:chgData name="m.schiavone29" userId="S::m.schiavone29_studenti.unisa.it#ext#@engit.onmicrosoft.com::1611f757-6330-4b18-8ded-ce18be0a0871" providerId="AD" clId="Web-{E26C5490-A065-4784-8C3D-E6A33CF82890}" dt="2021-11-22T21:00:28.322" v="192" actId="1076"/>
          <ac:spMkLst>
            <pc:docMk/>
            <pc:sldMk cId="3293495747" sldId="313"/>
            <ac:spMk id="34" creationId="{89EFCCC7-3B6F-4032-A9B0-C11C9E97708B}"/>
          </ac:spMkLst>
        </pc:spChg>
        <pc:spChg chg="mod">
          <ac:chgData name="m.schiavone29" userId="S::m.schiavone29_studenti.unisa.it#ext#@engit.onmicrosoft.com::1611f757-6330-4b18-8ded-ce18be0a0871" providerId="AD" clId="Web-{E26C5490-A065-4784-8C3D-E6A33CF82890}" dt="2021-11-22T20:56:30.817" v="166" actId="1076"/>
          <ac:spMkLst>
            <pc:docMk/>
            <pc:sldMk cId="3293495747" sldId="313"/>
            <ac:spMk id="37" creationId="{43C3A076-B705-49AB-BAF9-BF5C822E7700}"/>
          </ac:spMkLst>
        </pc:spChg>
        <pc:spChg chg="mod">
          <ac:chgData name="m.schiavone29" userId="S::m.schiavone29_studenti.unisa.it#ext#@engit.onmicrosoft.com::1611f757-6330-4b18-8ded-ce18be0a0871" providerId="AD" clId="Web-{E26C5490-A065-4784-8C3D-E6A33CF82890}" dt="2021-11-22T20:56:51.505" v="168" actId="1076"/>
          <ac:spMkLst>
            <pc:docMk/>
            <pc:sldMk cId="3293495747" sldId="313"/>
            <ac:spMk id="39" creationId="{DDD4207D-30DE-4EBB-AEDA-A9AE7F31E605}"/>
          </ac:spMkLst>
        </pc:spChg>
        <pc:spChg chg="mod">
          <ac:chgData name="m.schiavone29" userId="S::m.schiavone29_studenti.unisa.it#ext#@engit.onmicrosoft.com::1611f757-6330-4b18-8ded-ce18be0a0871" providerId="AD" clId="Web-{E26C5490-A065-4784-8C3D-E6A33CF82890}" dt="2021-11-22T20:56:36.239" v="167" actId="1076"/>
          <ac:spMkLst>
            <pc:docMk/>
            <pc:sldMk cId="3293495747" sldId="313"/>
            <ac:spMk id="40" creationId="{CFAC09D1-7B5E-40CD-9E8A-06F27B264F26}"/>
          </ac:spMkLst>
        </pc:spChg>
        <pc:spChg chg="mod">
          <ac:chgData name="m.schiavone29" userId="S::m.schiavone29_studenti.unisa.it#ext#@engit.onmicrosoft.com::1611f757-6330-4b18-8ded-ce18be0a0871" providerId="AD" clId="Web-{E26C5490-A065-4784-8C3D-E6A33CF82890}" dt="2021-11-22T20:57:05.490" v="171" actId="1076"/>
          <ac:spMkLst>
            <pc:docMk/>
            <pc:sldMk cId="3293495747" sldId="313"/>
            <ac:spMk id="41" creationId="{3359F26B-1A42-411F-AAD1-0B27DB1357DF}"/>
          </ac:spMkLst>
        </pc:spChg>
        <pc:spChg chg="mod">
          <ac:chgData name="m.schiavone29" userId="S::m.schiavone29_studenti.unisa.it#ext#@engit.onmicrosoft.com::1611f757-6330-4b18-8ded-ce18be0a0871" providerId="AD" clId="Web-{E26C5490-A065-4784-8C3D-E6A33CF82890}" dt="2021-11-22T20:56:58.162" v="170" actId="20577"/>
          <ac:spMkLst>
            <pc:docMk/>
            <pc:sldMk cId="3293495747" sldId="313"/>
            <ac:spMk id="42" creationId="{42DBD5C2-62A0-4021-9E5D-74EF886765D3}"/>
          </ac:spMkLst>
        </pc:spChg>
        <pc:spChg chg="mod">
          <ac:chgData name="m.schiavone29" userId="S::m.schiavone29_studenti.unisa.it#ext#@engit.onmicrosoft.com::1611f757-6330-4b18-8ded-ce18be0a0871" providerId="AD" clId="Web-{E26C5490-A065-4784-8C3D-E6A33CF82890}" dt="2021-11-22T20:55:18.467" v="158" actId="1076"/>
          <ac:spMkLst>
            <pc:docMk/>
            <pc:sldMk cId="3293495747" sldId="313"/>
            <ac:spMk id="44" creationId="{62CD48D4-A318-413F-B8D4-958594620A5E}"/>
          </ac:spMkLst>
        </pc:spChg>
        <pc:spChg chg="del mod">
          <ac:chgData name="m.schiavone29" userId="S::m.schiavone29_studenti.unisa.it#ext#@engit.onmicrosoft.com::1611f757-6330-4b18-8ded-ce18be0a0871" providerId="AD" clId="Web-{E26C5490-A065-4784-8C3D-E6A33CF82890}" dt="2021-11-22T20:44:24.406" v="72"/>
          <ac:spMkLst>
            <pc:docMk/>
            <pc:sldMk cId="3293495747" sldId="313"/>
            <ac:spMk id="45" creationId="{62BB3688-741D-45B6-874C-69769173CC78}"/>
          </ac:spMkLst>
        </pc:spChg>
        <pc:spChg chg="mod">
          <ac:chgData name="m.schiavone29" userId="S::m.schiavone29_studenti.unisa.it#ext#@engit.onmicrosoft.com::1611f757-6330-4b18-8ded-ce18be0a0871" providerId="AD" clId="Web-{E26C5490-A065-4784-8C3D-E6A33CF82890}" dt="2021-11-22T20:57:11.881" v="172" actId="1076"/>
          <ac:spMkLst>
            <pc:docMk/>
            <pc:sldMk cId="3293495747" sldId="313"/>
            <ac:spMk id="46" creationId="{881DFC85-D515-4394-8BDB-41D8409CFB0B}"/>
          </ac:spMkLst>
        </pc:spChg>
        <pc:spChg chg="mod">
          <ac:chgData name="m.schiavone29" userId="S::m.schiavone29_studenti.unisa.it#ext#@engit.onmicrosoft.com::1611f757-6330-4b18-8ded-ce18be0a0871" providerId="AD" clId="Web-{E26C5490-A065-4784-8C3D-E6A33CF82890}" dt="2021-11-22T21:00:35.494" v="193" actId="1076"/>
          <ac:spMkLst>
            <pc:docMk/>
            <pc:sldMk cId="3293495747" sldId="313"/>
            <ac:spMk id="50" creationId="{DE92BEAA-0F93-4821-B4CE-35859620649B}"/>
          </ac:spMkLst>
        </pc:spChg>
        <pc:spChg chg="del">
          <ac:chgData name="m.schiavone29" userId="S::m.schiavone29_studenti.unisa.it#ext#@engit.onmicrosoft.com::1611f757-6330-4b18-8ded-ce18be0a0871" providerId="AD" clId="Web-{E26C5490-A065-4784-8C3D-E6A33CF82890}" dt="2021-11-22T20:44:16.140" v="70"/>
          <ac:spMkLst>
            <pc:docMk/>
            <pc:sldMk cId="3293495747" sldId="313"/>
            <ac:spMk id="52" creationId="{C64C8887-63F7-497B-B844-A8838F97E107}"/>
          </ac:spMkLst>
        </pc:spChg>
      </pc:sldChg>
      <pc:sldChg chg="modSp">
        <pc:chgData name="m.schiavone29" userId="S::m.schiavone29_studenti.unisa.it#ext#@engit.onmicrosoft.com::1611f757-6330-4b18-8ded-ce18be0a0871" providerId="AD" clId="Web-{E26C5490-A065-4784-8C3D-E6A33CF82890}" dt="2021-11-22T20:32:50.376" v="69" actId="1076"/>
        <pc:sldMkLst>
          <pc:docMk/>
          <pc:sldMk cId="4236506204" sldId="314"/>
        </pc:sldMkLst>
        <pc:spChg chg="mod">
          <ac:chgData name="m.schiavone29" userId="S::m.schiavone29_studenti.unisa.it#ext#@engit.onmicrosoft.com::1611f757-6330-4b18-8ded-ce18be0a0871" providerId="AD" clId="Web-{E26C5490-A065-4784-8C3D-E6A33CF82890}" dt="2021-11-22T20:31:59.500" v="64" actId="20577"/>
          <ac:spMkLst>
            <pc:docMk/>
            <pc:sldMk cId="4236506204" sldId="314"/>
            <ac:spMk id="8" creationId="{A569E54D-F68A-4A7F-9B67-B297EA6FAB91}"/>
          </ac:spMkLst>
        </pc:spChg>
        <pc:spChg chg="mod">
          <ac:chgData name="m.schiavone29" userId="S::m.schiavone29_studenti.unisa.it#ext#@engit.onmicrosoft.com::1611f757-6330-4b18-8ded-ce18be0a0871" providerId="AD" clId="Web-{E26C5490-A065-4784-8C3D-E6A33CF82890}" dt="2021-11-22T20:32:27.235" v="67" actId="1076"/>
          <ac:spMkLst>
            <pc:docMk/>
            <pc:sldMk cId="4236506204" sldId="314"/>
            <ac:spMk id="9" creationId="{FB9F0877-FB55-43B0-B5AD-DDD992780CF8}"/>
          </ac:spMkLst>
        </pc:spChg>
        <pc:spChg chg="mod">
          <ac:chgData name="m.schiavone29" userId="S::m.schiavone29_studenti.unisa.it#ext#@engit.onmicrosoft.com::1611f757-6330-4b18-8ded-ce18be0a0871" providerId="AD" clId="Web-{E26C5490-A065-4784-8C3D-E6A33CF82890}" dt="2021-11-22T20:32:50.376" v="69" actId="1076"/>
          <ac:spMkLst>
            <pc:docMk/>
            <pc:sldMk cId="4236506204" sldId="314"/>
            <ac:spMk id="10" creationId="{8316C1B8-7CB7-4A64-BEDE-0223979549AE}"/>
          </ac:spMkLst>
        </pc:spChg>
        <pc:spChg chg="mod">
          <ac:chgData name="m.schiavone29" userId="S::m.schiavone29_studenti.unisa.it#ext#@engit.onmicrosoft.com::1611f757-6330-4b18-8ded-ce18be0a0871" providerId="AD" clId="Web-{E26C5490-A065-4784-8C3D-E6A33CF82890}" dt="2021-11-22T20:32:39.923" v="68" actId="1076"/>
          <ac:spMkLst>
            <pc:docMk/>
            <pc:sldMk cId="4236506204" sldId="314"/>
            <ac:spMk id="24" creationId="{214025F9-AE2B-4E10-B548-FEC612CAE412}"/>
          </ac:spMkLst>
        </pc:spChg>
      </pc:sldChg>
      <pc:sldChg chg="modSp">
        <pc:chgData name="m.schiavone29" userId="S::m.schiavone29_studenti.unisa.it#ext#@engit.onmicrosoft.com::1611f757-6330-4b18-8ded-ce18be0a0871" providerId="AD" clId="Web-{E26C5490-A065-4784-8C3D-E6A33CF82890}" dt="2021-11-22T20:59:58.165" v="191" actId="1076"/>
        <pc:sldMkLst>
          <pc:docMk/>
          <pc:sldMk cId="1361101653" sldId="316"/>
        </pc:sldMkLst>
        <pc:picChg chg="mod">
          <ac:chgData name="m.schiavone29" userId="S::m.schiavone29_studenti.unisa.it#ext#@engit.onmicrosoft.com::1611f757-6330-4b18-8ded-ce18be0a0871" providerId="AD" clId="Web-{E26C5490-A065-4784-8C3D-E6A33CF82890}" dt="2021-11-22T20:50:47.117" v="88" actId="1076"/>
          <ac:picMkLst>
            <pc:docMk/>
            <pc:sldMk cId="1361101653" sldId="316"/>
            <ac:picMk id="5" creationId="{E89DB38B-A860-44BE-A4D3-84DDDA5D0F2B}"/>
          </ac:picMkLst>
        </pc:picChg>
        <pc:picChg chg="mod">
          <ac:chgData name="m.schiavone29" userId="S::m.schiavone29_studenti.unisa.it#ext#@engit.onmicrosoft.com::1611f757-6330-4b18-8ded-ce18be0a0871" providerId="AD" clId="Web-{E26C5490-A065-4784-8C3D-E6A33CF82890}" dt="2021-11-22T20:50:36.867" v="86" actId="1076"/>
          <ac:picMkLst>
            <pc:docMk/>
            <pc:sldMk cId="1361101653" sldId="316"/>
            <ac:picMk id="6" creationId="{55607472-0D25-499F-B2BC-F605CAD465DC}"/>
          </ac:picMkLst>
        </pc:picChg>
        <pc:picChg chg="mod">
          <ac:chgData name="m.schiavone29" userId="S::m.schiavone29_studenti.unisa.it#ext#@engit.onmicrosoft.com::1611f757-6330-4b18-8ded-ce18be0a0871" providerId="AD" clId="Web-{E26C5490-A065-4784-8C3D-E6A33CF82890}" dt="2021-11-22T20:50:43.023" v="87" actId="1076"/>
          <ac:picMkLst>
            <pc:docMk/>
            <pc:sldMk cId="1361101653" sldId="316"/>
            <ac:picMk id="7" creationId="{9296E295-3917-4E43-BF5E-5BCE79B96D3F}"/>
          </ac:picMkLst>
        </pc:picChg>
        <pc:picChg chg="mod">
          <ac:chgData name="m.schiavone29" userId="S::m.schiavone29_studenti.unisa.it#ext#@engit.onmicrosoft.com::1611f757-6330-4b18-8ded-ce18be0a0871" providerId="AD" clId="Web-{E26C5490-A065-4784-8C3D-E6A33CF82890}" dt="2021-11-22T20:59:55.697" v="190" actId="1076"/>
          <ac:picMkLst>
            <pc:docMk/>
            <pc:sldMk cId="1361101653" sldId="316"/>
            <ac:picMk id="1026" creationId="{36284BF8-88EC-42B2-A004-5B04A479AE2D}"/>
          </ac:picMkLst>
        </pc:picChg>
        <pc:picChg chg="mod">
          <ac:chgData name="m.schiavone29" userId="S::m.schiavone29_studenti.unisa.it#ext#@engit.onmicrosoft.com::1611f757-6330-4b18-8ded-ce18be0a0871" providerId="AD" clId="Web-{E26C5490-A065-4784-8C3D-E6A33CF82890}" dt="2021-11-22T20:59:58.165" v="191" actId="1076"/>
          <ac:picMkLst>
            <pc:docMk/>
            <pc:sldMk cId="1361101653" sldId="316"/>
            <ac:picMk id="1032" creationId="{169BA636-9FCB-4929-9ABD-742CD41FBF1A}"/>
          </ac:picMkLst>
        </pc:picChg>
      </pc:sldChg>
    </pc:docChg>
  </pc:docChgLst>
  <pc:docChgLst>
    <pc:chgData name="SIMONA GRIECO" userId="e0d1e6bd-688c-40d8-8f6e-71d269e85610" providerId="ADAL" clId="{A1A56C51-3EAF-4D1C-8F68-59BFF5215907}"/>
    <pc:docChg chg="undo custSel addSld delSld modSld sldOrd">
      <pc:chgData name="SIMONA GRIECO" userId="e0d1e6bd-688c-40d8-8f6e-71d269e85610" providerId="ADAL" clId="{A1A56C51-3EAF-4D1C-8F68-59BFF5215907}" dt="2021-11-25T09:56:27.132" v="2216" actId="1076"/>
      <pc:docMkLst>
        <pc:docMk/>
      </pc:docMkLst>
      <pc:sldChg chg="addSp modSp mod">
        <pc:chgData name="SIMONA GRIECO" userId="e0d1e6bd-688c-40d8-8f6e-71d269e85610" providerId="ADAL" clId="{A1A56C51-3EAF-4D1C-8F68-59BFF5215907}" dt="2021-11-23T14:24:28.701" v="2178" actId="207"/>
        <pc:sldMkLst>
          <pc:docMk/>
          <pc:sldMk cId="2909620633" sldId="256"/>
        </pc:sldMkLst>
        <pc:spChg chg="mod">
          <ac:chgData name="SIMONA GRIECO" userId="e0d1e6bd-688c-40d8-8f6e-71d269e85610" providerId="ADAL" clId="{A1A56C51-3EAF-4D1C-8F68-59BFF5215907}" dt="2021-11-23T12:23:57.100" v="2148" actId="14100"/>
          <ac:spMkLst>
            <pc:docMk/>
            <pc:sldMk cId="2909620633" sldId="256"/>
            <ac:spMk id="2" creationId="{BFF2541A-8E16-B148-AC28-E59C46DB96D8}"/>
          </ac:spMkLst>
        </pc:spChg>
        <pc:spChg chg="mod">
          <ac:chgData name="SIMONA GRIECO" userId="e0d1e6bd-688c-40d8-8f6e-71d269e85610" providerId="ADAL" clId="{A1A56C51-3EAF-4D1C-8F68-59BFF5215907}" dt="2021-11-23T14:24:28.701" v="2178" actId="207"/>
          <ac:spMkLst>
            <pc:docMk/>
            <pc:sldMk cId="2909620633" sldId="256"/>
            <ac:spMk id="3" creationId="{2F5B97A7-BE06-BF40-9FD5-0054F326F737}"/>
          </ac:spMkLst>
        </pc:spChg>
        <pc:spChg chg="mod">
          <ac:chgData name="SIMONA GRIECO" userId="e0d1e6bd-688c-40d8-8f6e-71d269e85610" providerId="ADAL" clId="{A1A56C51-3EAF-4D1C-8F68-59BFF5215907}" dt="2021-11-23T12:25:08.316" v="2156" actId="207"/>
          <ac:spMkLst>
            <pc:docMk/>
            <pc:sldMk cId="2909620633" sldId="256"/>
            <ac:spMk id="4" creationId="{745C0E1A-7ED4-1549-B89F-80AF5E80C241}"/>
          </ac:spMkLst>
        </pc:spChg>
        <pc:picChg chg="add mod">
          <ac:chgData name="SIMONA GRIECO" userId="e0d1e6bd-688c-40d8-8f6e-71d269e85610" providerId="ADAL" clId="{A1A56C51-3EAF-4D1C-8F68-59BFF5215907}" dt="2021-11-23T12:24:01.834" v="2150" actId="1076"/>
          <ac:picMkLst>
            <pc:docMk/>
            <pc:sldMk cId="2909620633" sldId="256"/>
            <ac:picMk id="6" creationId="{6F7EF78C-4E48-450E-8F2E-BDAA347B450F}"/>
          </ac:picMkLst>
        </pc:picChg>
        <pc:picChg chg="add mod">
          <ac:chgData name="SIMONA GRIECO" userId="e0d1e6bd-688c-40d8-8f6e-71d269e85610" providerId="ADAL" clId="{A1A56C51-3EAF-4D1C-8F68-59BFF5215907}" dt="2021-11-23T12:19:16.256" v="1952" actId="1076"/>
          <ac:picMkLst>
            <pc:docMk/>
            <pc:sldMk cId="2909620633" sldId="256"/>
            <ac:picMk id="8" creationId="{7A009AAA-E2A7-4FA4-8385-F094494BB367}"/>
          </ac:picMkLst>
        </pc:picChg>
        <pc:picChg chg="mod">
          <ac:chgData name="SIMONA GRIECO" userId="e0d1e6bd-688c-40d8-8f6e-71d269e85610" providerId="ADAL" clId="{A1A56C51-3EAF-4D1C-8F68-59BFF5215907}" dt="2021-11-23T12:19:06.247" v="1950" actId="1076"/>
          <ac:picMkLst>
            <pc:docMk/>
            <pc:sldMk cId="2909620633" sldId="256"/>
            <ac:picMk id="1026" creationId="{B2D16546-95E8-4C05-874F-F7B3C2C07DF7}"/>
          </ac:picMkLst>
        </pc:picChg>
      </pc:sldChg>
      <pc:sldChg chg="addSp delSp modSp del mod">
        <pc:chgData name="SIMONA GRIECO" userId="e0d1e6bd-688c-40d8-8f6e-71d269e85610" providerId="ADAL" clId="{A1A56C51-3EAF-4D1C-8F68-59BFF5215907}" dt="2021-11-23T14:25:21.334" v="2179" actId="47"/>
        <pc:sldMkLst>
          <pc:docMk/>
          <pc:sldMk cId="3889680471" sldId="270"/>
        </pc:sldMkLst>
        <pc:spChg chg="add mod">
          <ac:chgData name="SIMONA GRIECO" userId="e0d1e6bd-688c-40d8-8f6e-71d269e85610" providerId="ADAL" clId="{A1A56C51-3EAF-4D1C-8F68-59BFF5215907}" dt="2021-11-22T20:55:23.287" v="755" actId="20577"/>
          <ac:spMkLst>
            <pc:docMk/>
            <pc:sldMk cId="3889680471" sldId="270"/>
            <ac:spMk id="8" creationId="{9B458E54-8384-4B10-9012-5E72D7C6FDD9}"/>
          </ac:spMkLst>
        </pc:spChg>
        <pc:picChg chg="del mod">
          <ac:chgData name="SIMONA GRIECO" userId="e0d1e6bd-688c-40d8-8f6e-71d269e85610" providerId="ADAL" clId="{A1A56C51-3EAF-4D1C-8F68-59BFF5215907}" dt="2021-11-22T20:48:42.993" v="478" actId="21"/>
          <ac:picMkLst>
            <pc:docMk/>
            <pc:sldMk cId="3889680471" sldId="270"/>
            <ac:picMk id="2" creationId="{B8B9B853-B1D7-43F9-9A18-88831AA7B769}"/>
          </ac:picMkLst>
        </pc:picChg>
        <pc:picChg chg="del mod">
          <ac:chgData name="SIMONA GRIECO" userId="e0d1e6bd-688c-40d8-8f6e-71d269e85610" providerId="ADAL" clId="{A1A56C51-3EAF-4D1C-8F68-59BFF5215907}" dt="2021-11-22T20:48:42.993" v="478" actId="21"/>
          <ac:picMkLst>
            <pc:docMk/>
            <pc:sldMk cId="3889680471" sldId="270"/>
            <ac:picMk id="3" creationId="{BADDB257-B3FB-4A84-9BC6-585FB9AC8B8A}"/>
          </ac:picMkLst>
        </pc:picChg>
        <pc:picChg chg="del mod">
          <ac:chgData name="SIMONA GRIECO" userId="e0d1e6bd-688c-40d8-8f6e-71d269e85610" providerId="ADAL" clId="{A1A56C51-3EAF-4D1C-8F68-59BFF5215907}" dt="2021-11-22T20:48:42.993" v="478" actId="21"/>
          <ac:picMkLst>
            <pc:docMk/>
            <pc:sldMk cId="3889680471" sldId="270"/>
            <ac:picMk id="4" creationId="{398ABDDD-B3E8-4ECB-8AF1-3D735A8EB7F9}"/>
          </ac:picMkLst>
        </pc:picChg>
        <pc:picChg chg="del mod">
          <ac:chgData name="SIMONA GRIECO" userId="e0d1e6bd-688c-40d8-8f6e-71d269e85610" providerId="ADAL" clId="{A1A56C51-3EAF-4D1C-8F68-59BFF5215907}" dt="2021-11-22T20:48:42.993" v="478" actId="21"/>
          <ac:picMkLst>
            <pc:docMk/>
            <pc:sldMk cId="3889680471" sldId="270"/>
            <ac:picMk id="5" creationId="{C78E52CD-3CC5-4F95-B19C-B7A25991D810}"/>
          </ac:picMkLst>
        </pc:picChg>
      </pc:sldChg>
      <pc:sldChg chg="addSp delSp modSp mod">
        <pc:chgData name="SIMONA GRIECO" userId="e0d1e6bd-688c-40d8-8f6e-71d269e85610" providerId="ADAL" clId="{A1A56C51-3EAF-4D1C-8F68-59BFF5215907}" dt="2021-11-25T09:56:09.253" v="2213" actId="1076"/>
        <pc:sldMkLst>
          <pc:docMk/>
          <pc:sldMk cId="3627061010" sldId="280"/>
        </pc:sldMkLst>
        <pc:spChg chg="mod">
          <ac:chgData name="SIMONA GRIECO" userId="e0d1e6bd-688c-40d8-8f6e-71d269e85610" providerId="ADAL" clId="{A1A56C51-3EAF-4D1C-8F68-59BFF5215907}" dt="2021-11-23T14:28:36.220" v="2192" actId="20577"/>
          <ac:spMkLst>
            <pc:docMk/>
            <pc:sldMk cId="3627061010" sldId="280"/>
            <ac:spMk id="11" creationId="{981D9B65-E24D-DA49-9A7E-CA74386F35F1}"/>
          </ac:spMkLst>
        </pc:spChg>
        <pc:spChg chg="mod">
          <ac:chgData name="SIMONA GRIECO" userId="e0d1e6bd-688c-40d8-8f6e-71d269e85610" providerId="ADAL" clId="{A1A56C51-3EAF-4D1C-8F68-59BFF5215907}" dt="2021-11-23T11:24:20.191" v="1471" actId="20577"/>
          <ac:spMkLst>
            <pc:docMk/>
            <pc:sldMk cId="3627061010" sldId="280"/>
            <ac:spMk id="14" creationId="{9F3F8279-7B0A-8640-91AC-A27A693634FC}"/>
          </ac:spMkLst>
        </pc:spChg>
        <pc:spChg chg="del">
          <ac:chgData name="SIMONA GRIECO" userId="e0d1e6bd-688c-40d8-8f6e-71d269e85610" providerId="ADAL" clId="{A1A56C51-3EAF-4D1C-8F68-59BFF5215907}" dt="2021-11-23T10:39:57.658" v="1231" actId="478"/>
          <ac:spMkLst>
            <pc:docMk/>
            <pc:sldMk cId="3627061010" sldId="280"/>
            <ac:spMk id="16" creationId="{3D8E32CD-1C9E-0746-8A91-AF26EC6DC213}"/>
          </ac:spMkLst>
        </pc:spChg>
        <pc:spChg chg="mod">
          <ac:chgData name="SIMONA GRIECO" userId="e0d1e6bd-688c-40d8-8f6e-71d269e85610" providerId="ADAL" clId="{A1A56C51-3EAF-4D1C-8F68-59BFF5215907}" dt="2021-11-25T09:56:09.253" v="2213" actId="1076"/>
          <ac:spMkLst>
            <pc:docMk/>
            <pc:sldMk cId="3627061010" sldId="280"/>
            <ac:spMk id="17" creationId="{0232EDAC-A55B-B64A-ADE1-69F84660F373}"/>
          </ac:spMkLst>
        </pc:spChg>
        <pc:spChg chg="mod">
          <ac:chgData name="SIMONA GRIECO" userId="e0d1e6bd-688c-40d8-8f6e-71d269e85610" providerId="ADAL" clId="{A1A56C51-3EAF-4D1C-8F68-59BFF5215907}" dt="2021-11-22T17:35:24.219" v="0" actId="14100"/>
          <ac:spMkLst>
            <pc:docMk/>
            <pc:sldMk cId="3627061010" sldId="280"/>
            <ac:spMk id="24" creationId="{B9BB18FB-81EB-4AB9-9C84-6BD918ABC582}"/>
          </ac:spMkLst>
        </pc:spChg>
        <pc:picChg chg="del">
          <ac:chgData name="SIMONA GRIECO" userId="e0d1e6bd-688c-40d8-8f6e-71d269e85610" providerId="ADAL" clId="{A1A56C51-3EAF-4D1C-8F68-59BFF5215907}" dt="2021-11-22T17:35:51.213" v="2" actId="478"/>
          <ac:picMkLst>
            <pc:docMk/>
            <pc:sldMk cId="3627061010" sldId="280"/>
            <ac:picMk id="2" creationId="{E6B0EECC-1FA9-3D4F-8CDD-9E134D1819D5}"/>
          </ac:picMkLst>
        </pc:picChg>
        <pc:picChg chg="mod">
          <ac:chgData name="SIMONA GRIECO" userId="e0d1e6bd-688c-40d8-8f6e-71d269e85610" providerId="ADAL" clId="{A1A56C51-3EAF-4D1C-8F68-59BFF5215907}" dt="2021-11-23T13:13:11.687" v="2170" actId="1076"/>
          <ac:picMkLst>
            <pc:docMk/>
            <pc:sldMk cId="3627061010" sldId="280"/>
            <ac:picMk id="3" creationId="{2F66171A-7BB6-204C-849E-B2CF1B69EAF0}"/>
          </ac:picMkLst>
        </pc:picChg>
        <pc:picChg chg="mod">
          <ac:chgData name="SIMONA GRIECO" userId="e0d1e6bd-688c-40d8-8f6e-71d269e85610" providerId="ADAL" clId="{A1A56C51-3EAF-4D1C-8F68-59BFF5215907}" dt="2021-11-23T13:13:04.453" v="2168" actId="1076"/>
          <ac:picMkLst>
            <pc:docMk/>
            <pc:sldMk cId="3627061010" sldId="280"/>
            <ac:picMk id="4" creationId="{E0517240-1092-2A45-A1DE-641F469AF14E}"/>
          </ac:picMkLst>
        </pc:picChg>
        <pc:picChg chg="add del mod">
          <ac:chgData name="SIMONA GRIECO" userId="e0d1e6bd-688c-40d8-8f6e-71d269e85610" providerId="ADAL" clId="{A1A56C51-3EAF-4D1C-8F68-59BFF5215907}" dt="2021-11-23T10:52:31.161" v="1359" actId="478"/>
          <ac:picMkLst>
            <pc:docMk/>
            <pc:sldMk cId="3627061010" sldId="280"/>
            <ac:picMk id="5" creationId="{CDF33369-E0EF-4C78-9C61-FB38996BCDF9}"/>
          </ac:picMkLst>
        </pc:picChg>
        <pc:picChg chg="mod">
          <ac:chgData name="SIMONA GRIECO" userId="e0d1e6bd-688c-40d8-8f6e-71d269e85610" providerId="ADAL" clId="{A1A56C51-3EAF-4D1C-8F68-59BFF5215907}" dt="2021-11-23T13:12:59.130" v="2167" actId="1076"/>
          <ac:picMkLst>
            <pc:docMk/>
            <pc:sldMk cId="3627061010" sldId="280"/>
            <ac:picMk id="7" creationId="{955DAFB0-7B8C-494D-9D33-933EBD8E2E25}"/>
          </ac:picMkLst>
        </pc:picChg>
        <pc:picChg chg="mod">
          <ac:chgData name="SIMONA GRIECO" userId="e0d1e6bd-688c-40d8-8f6e-71d269e85610" providerId="ADAL" clId="{A1A56C51-3EAF-4D1C-8F68-59BFF5215907}" dt="2021-11-23T13:13:17.622" v="2171" actId="1076"/>
          <ac:picMkLst>
            <pc:docMk/>
            <pc:sldMk cId="3627061010" sldId="280"/>
            <ac:picMk id="8" creationId="{0C1C7B2D-57A7-4767-918C-0BE65B5D0297}"/>
          </ac:picMkLst>
        </pc:picChg>
        <pc:picChg chg="add mod">
          <ac:chgData name="SIMONA GRIECO" userId="e0d1e6bd-688c-40d8-8f6e-71d269e85610" providerId="ADAL" clId="{A1A56C51-3EAF-4D1C-8F68-59BFF5215907}" dt="2021-11-23T11:01:40.275" v="1384" actId="1076"/>
          <ac:picMkLst>
            <pc:docMk/>
            <pc:sldMk cId="3627061010" sldId="280"/>
            <ac:picMk id="10" creationId="{2186A2D0-010E-49F2-B901-82AE216F1C0B}"/>
          </ac:picMkLst>
        </pc:picChg>
        <pc:picChg chg="add mod">
          <ac:chgData name="SIMONA GRIECO" userId="e0d1e6bd-688c-40d8-8f6e-71d269e85610" providerId="ADAL" clId="{A1A56C51-3EAF-4D1C-8F68-59BFF5215907}" dt="2021-11-23T11:02:04.361" v="1389" actId="14100"/>
          <ac:picMkLst>
            <pc:docMk/>
            <pc:sldMk cId="3627061010" sldId="280"/>
            <ac:picMk id="15" creationId="{00984ACF-81DA-42E7-B7D7-24A1BAFB2350}"/>
          </ac:picMkLst>
        </pc:picChg>
        <pc:picChg chg="mod">
          <ac:chgData name="SIMONA GRIECO" userId="e0d1e6bd-688c-40d8-8f6e-71d269e85610" providerId="ADAL" clId="{A1A56C51-3EAF-4D1C-8F68-59BFF5215907}" dt="2021-11-22T21:47:44.272" v="1028" actId="14100"/>
          <ac:picMkLst>
            <pc:docMk/>
            <pc:sldMk cId="3627061010" sldId="280"/>
            <ac:picMk id="18" creationId="{F5D76F11-0AB7-C44D-A890-921B912DDA71}"/>
          </ac:picMkLst>
        </pc:picChg>
        <pc:picChg chg="add del mod">
          <ac:chgData name="SIMONA GRIECO" userId="e0d1e6bd-688c-40d8-8f6e-71d269e85610" providerId="ADAL" clId="{A1A56C51-3EAF-4D1C-8F68-59BFF5215907}" dt="2021-11-23T10:46:21.474" v="1343" actId="478"/>
          <ac:picMkLst>
            <pc:docMk/>
            <pc:sldMk cId="3627061010" sldId="280"/>
            <ac:picMk id="19" creationId="{51A7F4C1-F6B0-4483-AC05-EF6C6EC6D552}"/>
          </ac:picMkLst>
        </pc:picChg>
        <pc:picChg chg="add mod">
          <ac:chgData name="SIMONA GRIECO" userId="e0d1e6bd-688c-40d8-8f6e-71d269e85610" providerId="ADAL" clId="{A1A56C51-3EAF-4D1C-8F68-59BFF5215907}" dt="2021-11-23T11:02:11.089" v="1391" actId="1076"/>
          <ac:picMkLst>
            <pc:docMk/>
            <pc:sldMk cId="3627061010" sldId="280"/>
            <ac:picMk id="21" creationId="{09D2344A-6063-4372-A1E8-253B28B88733}"/>
          </ac:picMkLst>
        </pc:picChg>
      </pc:sldChg>
      <pc:sldChg chg="delSp modSp del mod ord">
        <pc:chgData name="SIMONA GRIECO" userId="e0d1e6bd-688c-40d8-8f6e-71d269e85610" providerId="ADAL" clId="{A1A56C51-3EAF-4D1C-8F68-59BFF5215907}" dt="2021-11-24T14:56:26.135" v="2198" actId="47"/>
        <pc:sldMkLst>
          <pc:docMk/>
          <pc:sldMk cId="768742295" sldId="282"/>
        </pc:sldMkLst>
        <pc:spChg chg="mod">
          <ac:chgData name="SIMONA GRIECO" userId="e0d1e6bd-688c-40d8-8f6e-71d269e85610" providerId="ADAL" clId="{A1A56C51-3EAF-4D1C-8F68-59BFF5215907}" dt="2021-11-22T21:49:51" v="1118" actId="20577"/>
          <ac:spMkLst>
            <pc:docMk/>
            <pc:sldMk cId="768742295" sldId="282"/>
            <ac:spMk id="13" creationId="{11F25856-3F0A-A942-9DC3-0D5B8EEE08EB}"/>
          </ac:spMkLst>
        </pc:spChg>
        <pc:spChg chg="del">
          <ac:chgData name="SIMONA GRIECO" userId="e0d1e6bd-688c-40d8-8f6e-71d269e85610" providerId="ADAL" clId="{A1A56C51-3EAF-4D1C-8F68-59BFF5215907}" dt="2021-11-23T11:05:35.925" v="1394" actId="21"/>
          <ac:spMkLst>
            <pc:docMk/>
            <pc:sldMk cId="768742295" sldId="282"/>
            <ac:spMk id="21" creationId="{8FE5B59A-8C73-294F-9FE2-FC951529CF74}"/>
          </ac:spMkLst>
        </pc:spChg>
      </pc:sldChg>
      <pc:sldChg chg="addSp delSp modSp mod">
        <pc:chgData name="SIMONA GRIECO" userId="e0d1e6bd-688c-40d8-8f6e-71d269e85610" providerId="ADAL" clId="{A1A56C51-3EAF-4D1C-8F68-59BFF5215907}" dt="2021-11-23T12:11:56.081" v="1890" actId="14100"/>
        <pc:sldMkLst>
          <pc:docMk/>
          <pc:sldMk cId="3521366050" sldId="310"/>
        </pc:sldMkLst>
        <pc:spChg chg="del">
          <ac:chgData name="SIMONA GRIECO" userId="e0d1e6bd-688c-40d8-8f6e-71d269e85610" providerId="ADAL" clId="{A1A56C51-3EAF-4D1C-8F68-59BFF5215907}" dt="2021-11-23T11:07:11.372" v="1400" actId="478"/>
          <ac:spMkLst>
            <pc:docMk/>
            <pc:sldMk cId="3521366050" sldId="310"/>
            <ac:spMk id="9" creationId="{AD789CA6-AA51-4862-9F78-BBD75A4AA691}"/>
          </ac:spMkLst>
        </pc:spChg>
        <pc:spChg chg="mod">
          <ac:chgData name="SIMONA GRIECO" userId="e0d1e6bd-688c-40d8-8f6e-71d269e85610" providerId="ADAL" clId="{A1A56C51-3EAF-4D1C-8F68-59BFF5215907}" dt="2021-11-23T12:11:56.081" v="1890" actId="14100"/>
          <ac:spMkLst>
            <pc:docMk/>
            <pc:sldMk cId="3521366050" sldId="310"/>
            <ac:spMk id="12" creationId="{88DD9720-6900-4D00-A2F0-2261B3F537D7}"/>
          </ac:spMkLst>
        </pc:spChg>
        <pc:spChg chg="add mod">
          <ac:chgData name="SIMONA GRIECO" userId="e0d1e6bd-688c-40d8-8f6e-71d269e85610" providerId="ADAL" clId="{A1A56C51-3EAF-4D1C-8F68-59BFF5215907}" dt="2021-11-23T11:07:38.576" v="1416" actId="2711"/>
          <ac:spMkLst>
            <pc:docMk/>
            <pc:sldMk cId="3521366050" sldId="310"/>
            <ac:spMk id="13" creationId="{C5B4392F-56D1-481C-9595-54579342940A}"/>
          </ac:spMkLst>
        </pc:spChg>
        <pc:spChg chg="del mod">
          <ac:chgData name="SIMONA GRIECO" userId="e0d1e6bd-688c-40d8-8f6e-71d269e85610" providerId="ADAL" clId="{A1A56C51-3EAF-4D1C-8F68-59BFF5215907}" dt="2021-11-23T11:07:14.887" v="1402" actId="478"/>
          <ac:spMkLst>
            <pc:docMk/>
            <pc:sldMk cId="3521366050" sldId="310"/>
            <ac:spMk id="16" creationId="{DE1F34D2-ACDB-4E62-9025-A5C36907EFF3}"/>
          </ac:spMkLst>
        </pc:spChg>
        <pc:grpChg chg="mod">
          <ac:chgData name="SIMONA GRIECO" userId="e0d1e6bd-688c-40d8-8f6e-71d269e85610" providerId="ADAL" clId="{A1A56C51-3EAF-4D1C-8F68-59BFF5215907}" dt="2021-11-23T11:07:09.723" v="1399" actId="1076"/>
          <ac:grpSpMkLst>
            <pc:docMk/>
            <pc:sldMk cId="3521366050" sldId="310"/>
            <ac:grpSpMk id="8" creationId="{1E7CE3D3-9339-41DD-8A9D-04B580C6AC21}"/>
          </ac:grpSpMkLst>
        </pc:grpChg>
        <pc:picChg chg="mod">
          <ac:chgData name="SIMONA GRIECO" userId="e0d1e6bd-688c-40d8-8f6e-71d269e85610" providerId="ADAL" clId="{A1A56C51-3EAF-4D1C-8F68-59BFF5215907}" dt="2021-11-23T11:07:09.723" v="1399" actId="1076"/>
          <ac:picMkLst>
            <pc:docMk/>
            <pc:sldMk cId="3521366050" sldId="310"/>
            <ac:picMk id="2" creationId="{5F6DFB45-B408-4E6E-A155-A5B411A4EB2C}"/>
          </ac:picMkLst>
        </pc:picChg>
        <pc:picChg chg="add mod">
          <ac:chgData name="SIMONA GRIECO" userId="e0d1e6bd-688c-40d8-8f6e-71d269e85610" providerId="ADAL" clId="{A1A56C51-3EAF-4D1C-8F68-59BFF5215907}" dt="2021-11-23T11:59:58.055" v="1746" actId="1076"/>
          <ac:picMkLst>
            <pc:docMk/>
            <pc:sldMk cId="3521366050" sldId="310"/>
            <ac:picMk id="4" creationId="{CB9FDF44-5869-4530-BD82-A037DE92C0BC}"/>
          </ac:picMkLst>
        </pc:picChg>
        <pc:picChg chg="add mod">
          <ac:chgData name="SIMONA GRIECO" userId="e0d1e6bd-688c-40d8-8f6e-71d269e85610" providerId="ADAL" clId="{A1A56C51-3EAF-4D1C-8F68-59BFF5215907}" dt="2021-11-23T11:59:51.037" v="1744" actId="1076"/>
          <ac:picMkLst>
            <pc:docMk/>
            <pc:sldMk cId="3521366050" sldId="310"/>
            <ac:picMk id="7" creationId="{2D0E107B-86D1-4C32-A459-86D05F26FE68}"/>
          </ac:picMkLst>
        </pc:picChg>
        <pc:picChg chg="del mod">
          <ac:chgData name="SIMONA GRIECO" userId="e0d1e6bd-688c-40d8-8f6e-71d269e85610" providerId="ADAL" clId="{A1A56C51-3EAF-4D1C-8F68-59BFF5215907}" dt="2021-11-23T10:43:42.653" v="1331" actId="478"/>
          <ac:picMkLst>
            <pc:docMk/>
            <pc:sldMk cId="3521366050" sldId="310"/>
            <ac:picMk id="11" creationId="{2E5876A6-7674-2F49-B43F-F13CB08DD682}"/>
          </ac:picMkLst>
        </pc:picChg>
      </pc:sldChg>
      <pc:sldChg chg="addSp delSp modSp mod">
        <pc:chgData name="SIMONA GRIECO" userId="e0d1e6bd-688c-40d8-8f6e-71d269e85610" providerId="ADAL" clId="{A1A56C51-3EAF-4D1C-8F68-59BFF5215907}" dt="2021-11-23T12:25:54.007" v="2160" actId="207"/>
        <pc:sldMkLst>
          <pc:docMk/>
          <pc:sldMk cId="3567950892" sldId="311"/>
        </pc:sldMkLst>
        <pc:spChg chg="add del mod">
          <ac:chgData name="SIMONA GRIECO" userId="e0d1e6bd-688c-40d8-8f6e-71d269e85610" providerId="ADAL" clId="{A1A56C51-3EAF-4D1C-8F68-59BFF5215907}" dt="2021-11-22T17:49:02.458" v="257" actId="478"/>
          <ac:spMkLst>
            <pc:docMk/>
            <pc:sldMk cId="3567950892" sldId="311"/>
            <ac:spMk id="2" creationId="{2EF98954-35F4-48FD-8E25-46E87E63AA56}"/>
          </ac:spMkLst>
        </pc:spChg>
        <pc:spChg chg="add del mod">
          <ac:chgData name="SIMONA GRIECO" userId="e0d1e6bd-688c-40d8-8f6e-71d269e85610" providerId="ADAL" clId="{A1A56C51-3EAF-4D1C-8F68-59BFF5215907}" dt="2021-11-22T17:49:05.499" v="258" actId="478"/>
          <ac:spMkLst>
            <pc:docMk/>
            <pc:sldMk cId="3567950892" sldId="311"/>
            <ac:spMk id="9" creationId="{578E8C3B-F39E-4C29-B4A3-EA2EEB070EAC}"/>
          </ac:spMkLst>
        </pc:spChg>
        <pc:spChg chg="add mod">
          <ac:chgData name="SIMONA GRIECO" userId="e0d1e6bd-688c-40d8-8f6e-71d269e85610" providerId="ADAL" clId="{A1A56C51-3EAF-4D1C-8F68-59BFF5215907}" dt="2021-11-22T17:40:54.278" v="168" actId="1076"/>
          <ac:spMkLst>
            <pc:docMk/>
            <pc:sldMk cId="3567950892" sldId="311"/>
            <ac:spMk id="11" creationId="{6738DDEE-A72D-4311-B7F3-90D0EE5FBA28}"/>
          </ac:spMkLst>
        </pc:spChg>
        <pc:spChg chg="add del mod">
          <ac:chgData name="SIMONA GRIECO" userId="e0d1e6bd-688c-40d8-8f6e-71d269e85610" providerId="ADAL" clId="{A1A56C51-3EAF-4D1C-8F68-59BFF5215907}" dt="2021-11-22T18:23:07.434" v="384" actId="478"/>
          <ac:spMkLst>
            <pc:docMk/>
            <pc:sldMk cId="3567950892" sldId="311"/>
            <ac:spMk id="12" creationId="{35917BB7-6B31-463E-8F46-8B9EA6A16886}"/>
          </ac:spMkLst>
        </pc:spChg>
        <pc:spChg chg="add mod">
          <ac:chgData name="SIMONA GRIECO" userId="e0d1e6bd-688c-40d8-8f6e-71d269e85610" providerId="ADAL" clId="{A1A56C51-3EAF-4D1C-8F68-59BFF5215907}" dt="2021-11-23T11:55:06.269" v="1716" actId="1076"/>
          <ac:spMkLst>
            <pc:docMk/>
            <pc:sldMk cId="3567950892" sldId="311"/>
            <ac:spMk id="13" creationId="{9E7B888C-178C-4EF2-BEAC-2ED9D0EDA938}"/>
          </ac:spMkLst>
        </pc:spChg>
        <pc:spChg chg="del">
          <ac:chgData name="SIMONA GRIECO" userId="e0d1e6bd-688c-40d8-8f6e-71d269e85610" providerId="ADAL" clId="{A1A56C51-3EAF-4D1C-8F68-59BFF5215907}" dt="2021-11-22T17:47:50.231" v="244" actId="478"/>
          <ac:spMkLst>
            <pc:docMk/>
            <pc:sldMk cId="3567950892" sldId="311"/>
            <ac:spMk id="14" creationId="{B0C14ECE-0187-E148-8226-0456BF565FD2}"/>
          </ac:spMkLst>
        </pc:spChg>
        <pc:spChg chg="add del mod">
          <ac:chgData name="SIMONA GRIECO" userId="e0d1e6bd-688c-40d8-8f6e-71d269e85610" providerId="ADAL" clId="{A1A56C51-3EAF-4D1C-8F68-59BFF5215907}" dt="2021-11-23T12:21:33.814" v="1966" actId="478"/>
          <ac:spMkLst>
            <pc:docMk/>
            <pc:sldMk cId="3567950892" sldId="311"/>
            <ac:spMk id="14" creationId="{F31E61E8-3B38-429B-98F9-703435C8C1BA}"/>
          </ac:spMkLst>
        </pc:spChg>
        <pc:spChg chg="add mod">
          <ac:chgData name="SIMONA GRIECO" userId="e0d1e6bd-688c-40d8-8f6e-71d269e85610" providerId="ADAL" clId="{A1A56C51-3EAF-4D1C-8F68-59BFF5215907}" dt="2021-11-23T11:55:06.269" v="1716" actId="1076"/>
          <ac:spMkLst>
            <pc:docMk/>
            <pc:sldMk cId="3567950892" sldId="311"/>
            <ac:spMk id="15" creationId="{751A7D0C-7A51-4AC7-BAC2-4935EA521DC2}"/>
          </ac:spMkLst>
        </pc:spChg>
        <pc:spChg chg="add mod">
          <ac:chgData name="SIMONA GRIECO" userId="e0d1e6bd-688c-40d8-8f6e-71d269e85610" providerId="ADAL" clId="{A1A56C51-3EAF-4D1C-8F68-59BFF5215907}" dt="2021-11-23T11:55:06.269" v="1716" actId="1076"/>
          <ac:spMkLst>
            <pc:docMk/>
            <pc:sldMk cId="3567950892" sldId="311"/>
            <ac:spMk id="16" creationId="{BD1DD38F-5419-4651-9F9C-456D341FDD68}"/>
          </ac:spMkLst>
        </pc:spChg>
        <pc:spChg chg="add mod">
          <ac:chgData name="SIMONA GRIECO" userId="e0d1e6bd-688c-40d8-8f6e-71d269e85610" providerId="ADAL" clId="{A1A56C51-3EAF-4D1C-8F68-59BFF5215907}" dt="2021-11-23T11:55:06.269" v="1716" actId="1076"/>
          <ac:spMkLst>
            <pc:docMk/>
            <pc:sldMk cId="3567950892" sldId="311"/>
            <ac:spMk id="17" creationId="{23D258F7-80EE-4028-BFAD-79B4B07A66DA}"/>
          </ac:spMkLst>
        </pc:spChg>
        <pc:spChg chg="mod">
          <ac:chgData name="SIMONA GRIECO" userId="e0d1e6bd-688c-40d8-8f6e-71d269e85610" providerId="ADAL" clId="{A1A56C51-3EAF-4D1C-8F68-59BFF5215907}" dt="2021-11-23T11:55:06.269" v="1716" actId="1076"/>
          <ac:spMkLst>
            <pc:docMk/>
            <pc:sldMk cId="3567950892" sldId="311"/>
            <ac:spMk id="33" creationId="{E267A4E6-59E3-3947-A18F-3DE5A4E51251}"/>
          </ac:spMkLst>
        </pc:spChg>
        <pc:spChg chg="mod">
          <ac:chgData name="SIMONA GRIECO" userId="e0d1e6bd-688c-40d8-8f6e-71d269e85610" providerId="ADAL" clId="{A1A56C51-3EAF-4D1C-8F68-59BFF5215907}" dt="2021-11-23T12:25:54.007" v="2160" actId="207"/>
          <ac:spMkLst>
            <pc:docMk/>
            <pc:sldMk cId="3567950892" sldId="311"/>
            <ac:spMk id="35" creationId="{F6AC597E-3BE2-D842-B778-688AEBC0D2C7}"/>
          </ac:spMkLst>
        </pc:spChg>
        <pc:picChg chg="add mod">
          <ac:chgData name="SIMONA GRIECO" userId="e0d1e6bd-688c-40d8-8f6e-71d269e85610" providerId="ADAL" clId="{A1A56C51-3EAF-4D1C-8F68-59BFF5215907}" dt="2021-11-23T11:55:06.269" v="1716" actId="1076"/>
          <ac:picMkLst>
            <pc:docMk/>
            <pc:sldMk cId="3567950892" sldId="311"/>
            <ac:picMk id="4" creationId="{FC55149B-D6AC-4191-ADB8-853DC8C19C90}"/>
          </ac:picMkLst>
        </pc:picChg>
        <pc:picChg chg="add mod modCrop">
          <ac:chgData name="SIMONA GRIECO" userId="e0d1e6bd-688c-40d8-8f6e-71d269e85610" providerId="ADAL" clId="{A1A56C51-3EAF-4D1C-8F68-59BFF5215907}" dt="2021-11-23T12:13:34.251" v="1903" actId="1076"/>
          <ac:picMkLst>
            <pc:docMk/>
            <pc:sldMk cId="3567950892" sldId="311"/>
            <ac:picMk id="7" creationId="{9127AEE0-6089-45AD-BC67-D761F2A54F69}"/>
          </ac:picMkLst>
        </pc:picChg>
        <pc:picChg chg="add del mod">
          <ac:chgData name="SIMONA GRIECO" userId="e0d1e6bd-688c-40d8-8f6e-71d269e85610" providerId="ADAL" clId="{A1A56C51-3EAF-4D1C-8F68-59BFF5215907}" dt="2021-11-22T17:38:43.424" v="25" actId="478"/>
          <ac:picMkLst>
            <pc:docMk/>
            <pc:sldMk cId="3567950892" sldId="311"/>
            <ac:picMk id="8" creationId="{DF7A7985-9817-49D9-AF78-BB2D98E8E1BD}"/>
          </ac:picMkLst>
        </pc:picChg>
        <pc:picChg chg="mod modCrop">
          <ac:chgData name="SIMONA GRIECO" userId="e0d1e6bd-688c-40d8-8f6e-71d269e85610" providerId="ADAL" clId="{A1A56C51-3EAF-4D1C-8F68-59BFF5215907}" dt="2021-11-23T12:12:23.397" v="1892" actId="1076"/>
          <ac:picMkLst>
            <pc:docMk/>
            <pc:sldMk cId="3567950892" sldId="311"/>
            <ac:picMk id="10" creationId="{EE5B8F4E-B9EC-4C44-A72A-5B33081FDABA}"/>
          </ac:picMkLst>
        </pc:picChg>
        <pc:picChg chg="mod">
          <ac:chgData name="SIMONA GRIECO" userId="e0d1e6bd-688c-40d8-8f6e-71d269e85610" providerId="ADAL" clId="{A1A56C51-3EAF-4D1C-8F68-59BFF5215907}" dt="2021-11-23T11:55:06.269" v="1716" actId="1076"/>
          <ac:picMkLst>
            <pc:docMk/>
            <pc:sldMk cId="3567950892" sldId="311"/>
            <ac:picMk id="18" creationId="{3257105F-4F5F-4CF1-AF72-A97AEF8985C1}"/>
          </ac:picMkLst>
        </pc:picChg>
        <pc:picChg chg="add mod modCrop">
          <ac:chgData name="SIMONA GRIECO" userId="e0d1e6bd-688c-40d8-8f6e-71d269e85610" providerId="ADAL" clId="{A1A56C51-3EAF-4D1C-8F68-59BFF5215907}" dt="2021-11-23T11:55:06.269" v="1716" actId="1076"/>
          <ac:picMkLst>
            <pc:docMk/>
            <pc:sldMk cId="3567950892" sldId="311"/>
            <ac:picMk id="19" creationId="{A644C095-B85C-4167-BCFA-EBD4FF234CEB}"/>
          </ac:picMkLst>
        </pc:picChg>
        <pc:picChg chg="add del mod ord">
          <ac:chgData name="SIMONA GRIECO" userId="e0d1e6bd-688c-40d8-8f6e-71d269e85610" providerId="ADAL" clId="{A1A56C51-3EAF-4D1C-8F68-59BFF5215907}" dt="2021-11-23T12:13:36.203" v="1906"/>
          <ac:picMkLst>
            <pc:docMk/>
            <pc:sldMk cId="3567950892" sldId="311"/>
            <ac:picMk id="20" creationId="{B5292F10-BA87-4091-ACA7-A26B1FA1A541}"/>
          </ac:picMkLst>
        </pc:picChg>
        <pc:picChg chg="add del mod">
          <ac:chgData name="SIMONA GRIECO" userId="e0d1e6bd-688c-40d8-8f6e-71d269e85610" providerId="ADAL" clId="{A1A56C51-3EAF-4D1C-8F68-59BFF5215907}" dt="2021-11-23T12:17:33.817" v="1933" actId="478"/>
          <ac:picMkLst>
            <pc:docMk/>
            <pc:sldMk cId="3567950892" sldId="311"/>
            <ac:picMk id="21" creationId="{6B6E72BA-F055-436A-A2A5-E5A0ABEB0D59}"/>
          </ac:picMkLst>
        </pc:picChg>
      </pc:sldChg>
      <pc:sldChg chg="addSp delSp modSp mod">
        <pc:chgData name="SIMONA GRIECO" userId="e0d1e6bd-688c-40d8-8f6e-71d269e85610" providerId="ADAL" clId="{A1A56C51-3EAF-4D1C-8F68-59BFF5215907}" dt="2021-11-25T09:55:56.425" v="2212" actId="1076"/>
        <pc:sldMkLst>
          <pc:docMk/>
          <pc:sldMk cId="3293495747" sldId="313"/>
        </pc:sldMkLst>
        <pc:spChg chg="mod">
          <ac:chgData name="SIMONA GRIECO" userId="e0d1e6bd-688c-40d8-8f6e-71d269e85610" providerId="ADAL" clId="{A1A56C51-3EAF-4D1C-8F68-59BFF5215907}" dt="2021-11-23T12:02:55.568" v="1888" actId="14100"/>
          <ac:spMkLst>
            <pc:docMk/>
            <pc:sldMk cId="3293495747" sldId="313"/>
            <ac:spMk id="3" creationId="{DD911D28-C424-4439-B294-E9A7EA1D9FAE}"/>
          </ac:spMkLst>
        </pc:spChg>
        <pc:spChg chg="mod">
          <ac:chgData name="SIMONA GRIECO" userId="e0d1e6bd-688c-40d8-8f6e-71d269e85610" providerId="ADAL" clId="{A1A56C51-3EAF-4D1C-8F68-59BFF5215907}" dt="2021-11-23T11:58:50.408" v="1734" actId="207"/>
          <ac:spMkLst>
            <pc:docMk/>
            <pc:sldMk cId="3293495747" sldId="313"/>
            <ac:spMk id="12" creationId="{32B270B9-8B05-4479-BFCC-C212AEBC56CE}"/>
          </ac:spMkLst>
        </pc:spChg>
        <pc:spChg chg="mod">
          <ac:chgData name="SIMONA GRIECO" userId="e0d1e6bd-688c-40d8-8f6e-71d269e85610" providerId="ADAL" clId="{A1A56C51-3EAF-4D1C-8F68-59BFF5215907}" dt="2021-11-23T11:45:46.103" v="1629" actId="1076"/>
          <ac:spMkLst>
            <pc:docMk/>
            <pc:sldMk cId="3293495747" sldId="313"/>
            <ac:spMk id="13" creationId="{102FB363-FCBD-454E-85E5-BA93AF411EA5}"/>
          </ac:spMkLst>
        </pc:spChg>
        <pc:spChg chg="del">
          <ac:chgData name="SIMONA GRIECO" userId="e0d1e6bd-688c-40d8-8f6e-71d269e85610" providerId="ADAL" clId="{A1A56C51-3EAF-4D1C-8F68-59BFF5215907}" dt="2021-11-23T12:21:13.640" v="1962" actId="478"/>
          <ac:spMkLst>
            <pc:docMk/>
            <pc:sldMk cId="3293495747" sldId="313"/>
            <ac:spMk id="16" creationId="{AF35402A-6A2D-6F4B-87BF-D0D62584B5AB}"/>
          </ac:spMkLst>
        </pc:spChg>
        <pc:spChg chg="add mod">
          <ac:chgData name="SIMONA GRIECO" userId="e0d1e6bd-688c-40d8-8f6e-71d269e85610" providerId="ADAL" clId="{A1A56C51-3EAF-4D1C-8F68-59BFF5215907}" dt="2021-11-23T12:20:00.953" v="1956" actId="207"/>
          <ac:spMkLst>
            <pc:docMk/>
            <pc:sldMk cId="3293495747" sldId="313"/>
            <ac:spMk id="23" creationId="{C03C5D3E-D340-4804-AB05-269BE2E6168D}"/>
          </ac:spMkLst>
        </pc:spChg>
        <pc:spChg chg="add mod">
          <ac:chgData name="SIMONA GRIECO" userId="e0d1e6bd-688c-40d8-8f6e-71d269e85610" providerId="ADAL" clId="{A1A56C51-3EAF-4D1C-8F68-59BFF5215907}" dt="2021-11-23T11:46:30.570" v="1639" actId="1076"/>
          <ac:spMkLst>
            <pc:docMk/>
            <pc:sldMk cId="3293495747" sldId="313"/>
            <ac:spMk id="24" creationId="{07713FC9-F487-499A-B201-B258BF4974B1}"/>
          </ac:spMkLst>
        </pc:spChg>
        <pc:spChg chg="mod">
          <ac:chgData name="SIMONA GRIECO" userId="e0d1e6bd-688c-40d8-8f6e-71d269e85610" providerId="ADAL" clId="{A1A56C51-3EAF-4D1C-8F68-59BFF5215907}" dt="2021-11-23T12:20:00.953" v="1956" actId="207"/>
          <ac:spMkLst>
            <pc:docMk/>
            <pc:sldMk cId="3293495747" sldId="313"/>
            <ac:spMk id="33" creationId="{5A08EE46-5313-49ED-987A-98C77385EE81}"/>
          </ac:spMkLst>
        </pc:spChg>
        <pc:spChg chg="mod">
          <ac:chgData name="SIMONA GRIECO" userId="e0d1e6bd-688c-40d8-8f6e-71d269e85610" providerId="ADAL" clId="{A1A56C51-3EAF-4D1C-8F68-59BFF5215907}" dt="2021-11-23T11:45:37.868" v="1627" actId="1076"/>
          <ac:spMkLst>
            <pc:docMk/>
            <pc:sldMk cId="3293495747" sldId="313"/>
            <ac:spMk id="34" creationId="{89EFCCC7-3B6F-4032-A9B0-C11C9E97708B}"/>
          </ac:spMkLst>
        </pc:spChg>
        <pc:spChg chg="mod">
          <ac:chgData name="SIMONA GRIECO" userId="e0d1e6bd-688c-40d8-8f6e-71d269e85610" providerId="ADAL" clId="{A1A56C51-3EAF-4D1C-8F68-59BFF5215907}" dt="2021-11-23T12:20:00.953" v="1956" actId="207"/>
          <ac:spMkLst>
            <pc:docMk/>
            <pc:sldMk cId="3293495747" sldId="313"/>
            <ac:spMk id="35" creationId="{36205097-9E08-4D46-A714-386D0248EF56}"/>
          </ac:spMkLst>
        </pc:spChg>
        <pc:spChg chg="mod">
          <ac:chgData name="SIMONA GRIECO" userId="e0d1e6bd-688c-40d8-8f6e-71d269e85610" providerId="ADAL" clId="{A1A56C51-3EAF-4D1C-8F68-59BFF5215907}" dt="2021-11-23T11:45:26.487" v="1625" actId="1076"/>
          <ac:spMkLst>
            <pc:docMk/>
            <pc:sldMk cId="3293495747" sldId="313"/>
            <ac:spMk id="36" creationId="{1E10ACC0-EC5C-461E-A9BD-CF1980FF3611}"/>
          </ac:spMkLst>
        </pc:spChg>
        <pc:spChg chg="mod">
          <ac:chgData name="SIMONA GRIECO" userId="e0d1e6bd-688c-40d8-8f6e-71d269e85610" providerId="ADAL" clId="{A1A56C51-3EAF-4D1C-8F68-59BFF5215907}" dt="2021-11-23T12:20:00.953" v="1956" actId="207"/>
          <ac:spMkLst>
            <pc:docMk/>
            <pc:sldMk cId="3293495747" sldId="313"/>
            <ac:spMk id="37" creationId="{43C3A076-B705-49AB-BAF9-BF5C822E7700}"/>
          </ac:spMkLst>
        </pc:spChg>
        <pc:spChg chg="mod">
          <ac:chgData name="SIMONA GRIECO" userId="e0d1e6bd-688c-40d8-8f6e-71d269e85610" providerId="ADAL" clId="{A1A56C51-3EAF-4D1C-8F68-59BFF5215907}" dt="2021-11-23T12:20:00.953" v="1956" actId="207"/>
          <ac:spMkLst>
            <pc:docMk/>
            <pc:sldMk cId="3293495747" sldId="313"/>
            <ac:spMk id="39" creationId="{DDD4207D-30DE-4EBB-AEDA-A9AE7F31E605}"/>
          </ac:spMkLst>
        </pc:spChg>
        <pc:spChg chg="mod">
          <ac:chgData name="SIMONA GRIECO" userId="e0d1e6bd-688c-40d8-8f6e-71d269e85610" providerId="ADAL" clId="{A1A56C51-3EAF-4D1C-8F68-59BFF5215907}" dt="2021-11-23T11:46:37.470" v="1641" actId="1076"/>
          <ac:spMkLst>
            <pc:docMk/>
            <pc:sldMk cId="3293495747" sldId="313"/>
            <ac:spMk id="40" creationId="{CFAC09D1-7B5E-40CD-9E8A-06F27B264F26}"/>
          </ac:spMkLst>
        </pc:spChg>
        <pc:spChg chg="mod">
          <ac:chgData name="SIMONA GRIECO" userId="e0d1e6bd-688c-40d8-8f6e-71d269e85610" providerId="ADAL" clId="{A1A56C51-3EAF-4D1C-8F68-59BFF5215907}" dt="2021-11-23T12:20:00.953" v="1956" actId="207"/>
          <ac:spMkLst>
            <pc:docMk/>
            <pc:sldMk cId="3293495747" sldId="313"/>
            <ac:spMk id="41" creationId="{3359F26B-1A42-411F-AAD1-0B27DB1357DF}"/>
          </ac:spMkLst>
        </pc:spChg>
        <pc:spChg chg="mod">
          <ac:chgData name="SIMONA GRIECO" userId="e0d1e6bd-688c-40d8-8f6e-71d269e85610" providerId="ADAL" clId="{A1A56C51-3EAF-4D1C-8F68-59BFF5215907}" dt="2021-11-23T11:47:43.370" v="1649" actId="1076"/>
          <ac:spMkLst>
            <pc:docMk/>
            <pc:sldMk cId="3293495747" sldId="313"/>
            <ac:spMk id="42" creationId="{42DBD5C2-62A0-4021-9E5D-74EF886765D3}"/>
          </ac:spMkLst>
        </pc:spChg>
        <pc:spChg chg="mod">
          <ac:chgData name="SIMONA GRIECO" userId="e0d1e6bd-688c-40d8-8f6e-71d269e85610" providerId="ADAL" clId="{A1A56C51-3EAF-4D1C-8F68-59BFF5215907}" dt="2021-11-23T12:20:00.953" v="1956" actId="207"/>
          <ac:spMkLst>
            <pc:docMk/>
            <pc:sldMk cId="3293495747" sldId="313"/>
            <ac:spMk id="43" creationId="{C3879F60-5D5A-4913-8B7A-17D4A0013C56}"/>
          </ac:spMkLst>
        </pc:spChg>
        <pc:spChg chg="mod">
          <ac:chgData name="SIMONA GRIECO" userId="e0d1e6bd-688c-40d8-8f6e-71d269e85610" providerId="ADAL" clId="{A1A56C51-3EAF-4D1C-8F68-59BFF5215907}" dt="2021-11-23T11:45:17.169" v="1623" actId="1076"/>
          <ac:spMkLst>
            <pc:docMk/>
            <pc:sldMk cId="3293495747" sldId="313"/>
            <ac:spMk id="44" creationId="{62CD48D4-A318-413F-B8D4-958594620A5E}"/>
          </ac:spMkLst>
        </pc:spChg>
        <pc:spChg chg="mod">
          <ac:chgData name="SIMONA GRIECO" userId="e0d1e6bd-688c-40d8-8f6e-71d269e85610" providerId="ADAL" clId="{A1A56C51-3EAF-4D1C-8F68-59BFF5215907}" dt="2021-11-23T11:46:34.591" v="1640" actId="1076"/>
          <ac:spMkLst>
            <pc:docMk/>
            <pc:sldMk cId="3293495747" sldId="313"/>
            <ac:spMk id="46" creationId="{881DFC85-D515-4394-8BDB-41D8409CFB0B}"/>
          </ac:spMkLst>
        </pc:spChg>
        <pc:spChg chg="add mod">
          <ac:chgData name="SIMONA GRIECO" userId="e0d1e6bd-688c-40d8-8f6e-71d269e85610" providerId="ADAL" clId="{A1A56C51-3EAF-4D1C-8F68-59BFF5215907}" dt="2021-11-23T11:43:31.639" v="1603" actId="1076"/>
          <ac:spMkLst>
            <pc:docMk/>
            <pc:sldMk cId="3293495747" sldId="313"/>
            <ac:spMk id="48" creationId="{83828CAC-AA1C-42E8-9636-2E366E85E9C9}"/>
          </ac:spMkLst>
        </pc:spChg>
        <pc:spChg chg="mod">
          <ac:chgData name="SIMONA GRIECO" userId="e0d1e6bd-688c-40d8-8f6e-71d269e85610" providerId="ADAL" clId="{A1A56C51-3EAF-4D1C-8F68-59BFF5215907}" dt="2021-11-23T12:20:05.330" v="1957" actId="113"/>
          <ac:spMkLst>
            <pc:docMk/>
            <pc:sldMk cId="3293495747" sldId="313"/>
            <ac:spMk id="49" creationId="{3659F8FE-E602-4E67-8E91-1445EA74580F}"/>
          </ac:spMkLst>
        </pc:spChg>
        <pc:spChg chg="mod">
          <ac:chgData name="SIMONA GRIECO" userId="e0d1e6bd-688c-40d8-8f6e-71d269e85610" providerId="ADAL" clId="{A1A56C51-3EAF-4D1C-8F68-59BFF5215907}" dt="2021-11-23T11:51:36.652" v="1676" actId="1076"/>
          <ac:spMkLst>
            <pc:docMk/>
            <pc:sldMk cId="3293495747" sldId="313"/>
            <ac:spMk id="50" creationId="{DE92BEAA-0F93-4821-B4CE-35859620649B}"/>
          </ac:spMkLst>
        </pc:spChg>
        <pc:spChg chg="add mod">
          <ac:chgData name="SIMONA GRIECO" userId="e0d1e6bd-688c-40d8-8f6e-71d269e85610" providerId="ADAL" clId="{A1A56C51-3EAF-4D1C-8F68-59BFF5215907}" dt="2021-11-25T09:55:56.425" v="2212" actId="1076"/>
          <ac:spMkLst>
            <pc:docMk/>
            <pc:sldMk cId="3293495747" sldId="313"/>
            <ac:spMk id="59" creationId="{B0C64D18-9404-49F0-9F03-7F80871644E9}"/>
          </ac:spMkLst>
        </pc:spChg>
        <pc:picChg chg="add del mod ord">
          <ac:chgData name="SIMONA GRIECO" userId="e0d1e6bd-688c-40d8-8f6e-71d269e85610" providerId="ADAL" clId="{A1A56C51-3EAF-4D1C-8F68-59BFF5215907}" dt="2021-11-23T11:51:05.717" v="1670" actId="21"/>
          <ac:picMkLst>
            <pc:docMk/>
            <pc:sldMk cId="3293495747" sldId="313"/>
            <ac:picMk id="4" creationId="{2E0CEAEC-F82B-401A-B0AC-C2160853D5BC}"/>
          </ac:picMkLst>
        </pc:picChg>
        <pc:picChg chg="mod">
          <ac:chgData name="SIMONA GRIECO" userId="e0d1e6bd-688c-40d8-8f6e-71d269e85610" providerId="ADAL" clId="{A1A56C51-3EAF-4D1C-8F68-59BFF5215907}" dt="2021-11-23T11:45:55.727" v="1631" actId="1076"/>
          <ac:picMkLst>
            <pc:docMk/>
            <pc:sldMk cId="3293495747" sldId="313"/>
            <ac:picMk id="19" creationId="{6383F734-9EB2-2E4A-AB54-9055F72AEBBB}"/>
          </ac:picMkLst>
        </pc:picChg>
        <pc:cxnChg chg="add mod ord">
          <ac:chgData name="SIMONA GRIECO" userId="e0d1e6bd-688c-40d8-8f6e-71d269e85610" providerId="ADAL" clId="{A1A56C51-3EAF-4D1C-8F68-59BFF5215907}" dt="2021-11-23T11:51:16.061" v="1672" actId="14100"/>
          <ac:cxnSpMkLst>
            <pc:docMk/>
            <pc:sldMk cId="3293495747" sldId="313"/>
            <ac:cxnSpMk id="25" creationId="{1B48A4A7-B4A2-45B1-B384-0825EA6DEF88}"/>
          </ac:cxnSpMkLst>
        </pc:cxnChg>
        <pc:cxnChg chg="add mod">
          <ac:chgData name="SIMONA GRIECO" userId="e0d1e6bd-688c-40d8-8f6e-71d269e85610" providerId="ADAL" clId="{A1A56C51-3EAF-4D1C-8F68-59BFF5215907}" dt="2021-11-23T11:44:34.423" v="1614" actId="1076"/>
          <ac:cxnSpMkLst>
            <pc:docMk/>
            <pc:sldMk cId="3293495747" sldId="313"/>
            <ac:cxnSpMk id="28" creationId="{C80C7579-3ADE-48EA-B3FF-055E3CDE7289}"/>
          </ac:cxnSpMkLst>
        </pc:cxnChg>
        <pc:cxnChg chg="add del mod ord">
          <ac:chgData name="SIMONA GRIECO" userId="e0d1e6bd-688c-40d8-8f6e-71d269e85610" providerId="ADAL" clId="{A1A56C51-3EAF-4D1C-8F68-59BFF5215907}" dt="2021-11-23T11:40:38.891" v="1567" actId="478"/>
          <ac:cxnSpMkLst>
            <pc:docMk/>
            <pc:sldMk cId="3293495747" sldId="313"/>
            <ac:cxnSpMk id="38" creationId="{9DD0EB4E-D424-43B8-AE0E-DE70DFC3E5F1}"/>
          </ac:cxnSpMkLst>
        </pc:cxnChg>
        <pc:cxnChg chg="add del mod ord">
          <ac:chgData name="SIMONA GRIECO" userId="e0d1e6bd-688c-40d8-8f6e-71d269e85610" providerId="ADAL" clId="{A1A56C51-3EAF-4D1C-8F68-59BFF5215907}" dt="2021-11-23T11:40:53.648" v="1571" actId="478"/>
          <ac:cxnSpMkLst>
            <pc:docMk/>
            <pc:sldMk cId="3293495747" sldId="313"/>
            <ac:cxnSpMk id="45" creationId="{E9838790-04F1-42F4-A6FE-30ADC8BDE4F8}"/>
          </ac:cxnSpMkLst>
        </pc:cxnChg>
        <pc:cxnChg chg="add del mod">
          <ac:chgData name="SIMONA GRIECO" userId="e0d1e6bd-688c-40d8-8f6e-71d269e85610" providerId="ADAL" clId="{A1A56C51-3EAF-4D1C-8F68-59BFF5215907}" dt="2021-11-23T11:41:01.207" v="1574" actId="478"/>
          <ac:cxnSpMkLst>
            <pc:docMk/>
            <pc:sldMk cId="3293495747" sldId="313"/>
            <ac:cxnSpMk id="47" creationId="{CDEC4099-8759-4BCA-981B-951F109490B4}"/>
          </ac:cxnSpMkLst>
        </pc:cxnChg>
        <pc:cxnChg chg="add mod">
          <ac:chgData name="SIMONA GRIECO" userId="e0d1e6bd-688c-40d8-8f6e-71d269e85610" providerId="ADAL" clId="{A1A56C51-3EAF-4D1C-8F68-59BFF5215907}" dt="2021-11-23T11:43:16.339" v="1599" actId="1076"/>
          <ac:cxnSpMkLst>
            <pc:docMk/>
            <pc:sldMk cId="3293495747" sldId="313"/>
            <ac:cxnSpMk id="51" creationId="{BE053ACA-2B4C-4B8C-A231-8D98BCF84559}"/>
          </ac:cxnSpMkLst>
        </pc:cxnChg>
        <pc:cxnChg chg="add mod">
          <ac:chgData name="SIMONA GRIECO" userId="e0d1e6bd-688c-40d8-8f6e-71d269e85610" providerId="ADAL" clId="{A1A56C51-3EAF-4D1C-8F68-59BFF5215907}" dt="2021-11-23T12:01:39.755" v="1800" actId="208"/>
          <ac:cxnSpMkLst>
            <pc:docMk/>
            <pc:sldMk cId="3293495747" sldId="313"/>
            <ac:cxnSpMk id="52" creationId="{18B7816A-7F61-4F9B-AFCF-65AA142B1972}"/>
          </ac:cxnSpMkLst>
        </pc:cxnChg>
        <pc:cxnChg chg="add mod">
          <ac:chgData name="SIMONA GRIECO" userId="e0d1e6bd-688c-40d8-8f6e-71d269e85610" providerId="ADAL" clId="{A1A56C51-3EAF-4D1C-8F68-59BFF5215907}" dt="2021-11-23T11:44:42.685" v="1616" actId="1076"/>
          <ac:cxnSpMkLst>
            <pc:docMk/>
            <pc:sldMk cId="3293495747" sldId="313"/>
            <ac:cxnSpMk id="53" creationId="{EDB18D0E-661F-4DAF-AE53-F1E7D76F58EF}"/>
          </ac:cxnSpMkLst>
        </pc:cxnChg>
        <pc:cxnChg chg="add mod">
          <ac:chgData name="SIMONA GRIECO" userId="e0d1e6bd-688c-40d8-8f6e-71d269e85610" providerId="ADAL" clId="{A1A56C51-3EAF-4D1C-8F68-59BFF5215907}" dt="2021-11-23T12:01:43.837" v="1801" actId="208"/>
          <ac:cxnSpMkLst>
            <pc:docMk/>
            <pc:sldMk cId="3293495747" sldId="313"/>
            <ac:cxnSpMk id="54" creationId="{83A786A5-5F4B-4910-BFC3-EC5301F2A4EE}"/>
          </ac:cxnSpMkLst>
        </pc:cxnChg>
        <pc:cxnChg chg="add mod">
          <ac:chgData name="SIMONA GRIECO" userId="e0d1e6bd-688c-40d8-8f6e-71d269e85610" providerId="ADAL" clId="{A1A56C51-3EAF-4D1C-8F68-59BFF5215907}" dt="2021-11-23T12:01:49.223" v="1803" actId="208"/>
          <ac:cxnSpMkLst>
            <pc:docMk/>
            <pc:sldMk cId="3293495747" sldId="313"/>
            <ac:cxnSpMk id="55" creationId="{ABD3088C-1AA2-48FF-A6ED-5C9181CC6C6E}"/>
          </ac:cxnSpMkLst>
        </pc:cxnChg>
        <pc:cxnChg chg="add mod">
          <ac:chgData name="SIMONA GRIECO" userId="e0d1e6bd-688c-40d8-8f6e-71d269e85610" providerId="ADAL" clId="{A1A56C51-3EAF-4D1C-8F68-59BFF5215907}" dt="2021-11-23T11:43:16.339" v="1599" actId="1076"/>
          <ac:cxnSpMkLst>
            <pc:docMk/>
            <pc:sldMk cId="3293495747" sldId="313"/>
            <ac:cxnSpMk id="56" creationId="{087ED7F7-6B72-4719-9A7D-5BDFC3240CA5}"/>
          </ac:cxnSpMkLst>
        </pc:cxnChg>
        <pc:cxnChg chg="add mod">
          <ac:chgData name="SIMONA GRIECO" userId="e0d1e6bd-688c-40d8-8f6e-71d269e85610" providerId="ADAL" clId="{A1A56C51-3EAF-4D1C-8F68-59BFF5215907}" dt="2021-11-23T12:01:46.490" v="1802" actId="208"/>
          <ac:cxnSpMkLst>
            <pc:docMk/>
            <pc:sldMk cId="3293495747" sldId="313"/>
            <ac:cxnSpMk id="57" creationId="{762FBA3D-DB39-4535-A14C-2D1860023AB6}"/>
          </ac:cxnSpMkLst>
        </pc:cxnChg>
        <pc:cxnChg chg="add mod">
          <ac:chgData name="SIMONA GRIECO" userId="e0d1e6bd-688c-40d8-8f6e-71d269e85610" providerId="ADAL" clId="{A1A56C51-3EAF-4D1C-8F68-59BFF5215907}" dt="2021-11-23T12:01:51.547" v="1804" actId="208"/>
          <ac:cxnSpMkLst>
            <pc:docMk/>
            <pc:sldMk cId="3293495747" sldId="313"/>
            <ac:cxnSpMk id="58" creationId="{71008D52-AF5A-4E3C-B254-A1F5F19577C7}"/>
          </ac:cxnSpMkLst>
        </pc:cxnChg>
      </pc:sldChg>
      <pc:sldChg chg="addSp delSp modSp mod">
        <pc:chgData name="SIMONA GRIECO" userId="e0d1e6bd-688c-40d8-8f6e-71d269e85610" providerId="ADAL" clId="{A1A56C51-3EAF-4D1C-8F68-59BFF5215907}" dt="2021-11-23T12:20:58.137" v="1961" actId="14100"/>
        <pc:sldMkLst>
          <pc:docMk/>
          <pc:sldMk cId="4236506204" sldId="314"/>
        </pc:sldMkLst>
        <pc:spChg chg="del mod">
          <ac:chgData name="SIMONA GRIECO" userId="e0d1e6bd-688c-40d8-8f6e-71d269e85610" providerId="ADAL" clId="{A1A56C51-3EAF-4D1C-8F68-59BFF5215907}" dt="2021-11-23T11:09:40.837" v="1421" actId="478"/>
          <ac:spMkLst>
            <pc:docMk/>
            <pc:sldMk cId="4236506204" sldId="314"/>
            <ac:spMk id="2" creationId="{A77DAF1D-9E17-4638-9E56-F9E943EA6668}"/>
          </ac:spMkLst>
        </pc:spChg>
        <pc:spChg chg="del">
          <ac:chgData name="SIMONA GRIECO" userId="e0d1e6bd-688c-40d8-8f6e-71d269e85610" providerId="ADAL" clId="{A1A56C51-3EAF-4D1C-8F68-59BFF5215907}" dt="2021-11-23T10:40:54.421" v="1232" actId="478"/>
          <ac:spMkLst>
            <pc:docMk/>
            <pc:sldMk cId="4236506204" sldId="314"/>
            <ac:spMk id="8" creationId="{A569E54D-F68A-4A7F-9B67-B297EA6FAB91}"/>
          </ac:spMkLst>
        </pc:spChg>
        <pc:spChg chg="del mod">
          <ac:chgData name="SIMONA GRIECO" userId="e0d1e6bd-688c-40d8-8f6e-71d269e85610" providerId="ADAL" clId="{A1A56C51-3EAF-4D1C-8F68-59BFF5215907}" dt="2021-11-23T10:40:56.911" v="1233" actId="478"/>
          <ac:spMkLst>
            <pc:docMk/>
            <pc:sldMk cId="4236506204" sldId="314"/>
            <ac:spMk id="9" creationId="{FB9F0877-FB55-43B0-B5AD-DDD992780CF8}"/>
          </ac:spMkLst>
        </pc:spChg>
        <pc:spChg chg="del mod">
          <ac:chgData name="SIMONA GRIECO" userId="e0d1e6bd-688c-40d8-8f6e-71d269e85610" providerId="ADAL" clId="{A1A56C51-3EAF-4D1C-8F68-59BFF5215907}" dt="2021-11-23T10:41:00.009" v="1234" actId="478"/>
          <ac:spMkLst>
            <pc:docMk/>
            <pc:sldMk cId="4236506204" sldId="314"/>
            <ac:spMk id="10" creationId="{8316C1B8-7CB7-4A64-BEDE-0223979549AE}"/>
          </ac:spMkLst>
        </pc:spChg>
        <pc:spChg chg="mod">
          <ac:chgData name="SIMONA GRIECO" userId="e0d1e6bd-688c-40d8-8f6e-71d269e85610" providerId="ADAL" clId="{A1A56C51-3EAF-4D1C-8F68-59BFF5215907}" dt="2021-11-23T12:20:58.137" v="1961" actId="14100"/>
          <ac:spMkLst>
            <pc:docMk/>
            <pc:sldMk cId="4236506204" sldId="314"/>
            <ac:spMk id="16" creationId="{AF35402A-6A2D-6F4B-87BF-D0D62584B5AB}"/>
          </ac:spMkLst>
        </pc:spChg>
        <pc:spChg chg="add mod">
          <ac:chgData name="SIMONA GRIECO" userId="e0d1e6bd-688c-40d8-8f6e-71d269e85610" providerId="ADAL" clId="{A1A56C51-3EAF-4D1C-8F68-59BFF5215907}" dt="2021-11-23T11:09:54.918" v="1428" actId="1076"/>
          <ac:spMkLst>
            <pc:docMk/>
            <pc:sldMk cId="4236506204" sldId="314"/>
            <ac:spMk id="20" creationId="{8F00F85B-1782-4D08-88E7-9FFD12E9F82E}"/>
          </ac:spMkLst>
        </pc:spChg>
        <pc:spChg chg="add mod">
          <ac:chgData name="SIMONA GRIECO" userId="e0d1e6bd-688c-40d8-8f6e-71d269e85610" providerId="ADAL" clId="{A1A56C51-3EAF-4D1C-8F68-59BFF5215907}" dt="2021-11-23T11:12:04.629" v="1442" actId="1076"/>
          <ac:spMkLst>
            <pc:docMk/>
            <pc:sldMk cId="4236506204" sldId="314"/>
            <ac:spMk id="21" creationId="{80C8BC26-0D8A-4D53-B069-10746347F4FF}"/>
          </ac:spMkLst>
        </pc:spChg>
        <pc:spChg chg="add mod">
          <ac:chgData name="SIMONA GRIECO" userId="e0d1e6bd-688c-40d8-8f6e-71d269e85610" providerId="ADAL" clId="{A1A56C51-3EAF-4D1C-8F68-59BFF5215907}" dt="2021-11-23T11:12:09.289" v="1443" actId="1076"/>
          <ac:spMkLst>
            <pc:docMk/>
            <pc:sldMk cId="4236506204" sldId="314"/>
            <ac:spMk id="22" creationId="{48127128-CF9E-4E3E-8DA7-897DC5938B9D}"/>
          </ac:spMkLst>
        </pc:spChg>
        <pc:spChg chg="del mod">
          <ac:chgData name="SIMONA GRIECO" userId="e0d1e6bd-688c-40d8-8f6e-71d269e85610" providerId="ADAL" clId="{A1A56C51-3EAF-4D1C-8F68-59BFF5215907}" dt="2021-11-23T11:11:49.461" v="1436" actId="478"/>
          <ac:spMkLst>
            <pc:docMk/>
            <pc:sldMk cId="4236506204" sldId="314"/>
            <ac:spMk id="24" creationId="{214025F9-AE2B-4E10-B548-FEC612CAE412}"/>
          </ac:spMkLst>
        </pc:spChg>
        <pc:spChg chg="del mod">
          <ac:chgData name="SIMONA GRIECO" userId="e0d1e6bd-688c-40d8-8f6e-71d269e85610" providerId="ADAL" clId="{A1A56C51-3EAF-4D1C-8F68-59BFF5215907}" dt="2021-11-23T11:12:12.625" v="1444" actId="478"/>
          <ac:spMkLst>
            <pc:docMk/>
            <pc:sldMk cId="4236506204" sldId="314"/>
            <ac:spMk id="25" creationId="{4F11C469-81FE-4FAE-9220-321CB769EAA4}"/>
          </ac:spMkLst>
        </pc:spChg>
        <pc:picChg chg="del">
          <ac:chgData name="SIMONA GRIECO" userId="e0d1e6bd-688c-40d8-8f6e-71d269e85610" providerId="ADAL" clId="{A1A56C51-3EAF-4D1C-8F68-59BFF5215907}" dt="2021-11-23T10:28:39.951" v="1121" actId="478"/>
          <ac:picMkLst>
            <pc:docMk/>
            <pc:sldMk cId="4236506204" sldId="314"/>
            <ac:picMk id="4" creationId="{96B5DDD9-8F1B-42EF-AC40-5DD41742198A}"/>
          </ac:picMkLst>
        </pc:picChg>
        <pc:picChg chg="del mod">
          <ac:chgData name="SIMONA GRIECO" userId="e0d1e6bd-688c-40d8-8f6e-71d269e85610" providerId="ADAL" clId="{A1A56C51-3EAF-4D1C-8F68-59BFF5215907}" dt="2021-11-23T10:29:14.251" v="1124" actId="478"/>
          <ac:picMkLst>
            <pc:docMk/>
            <pc:sldMk cId="4236506204" sldId="314"/>
            <ac:picMk id="5" creationId="{4D217DC3-E3F4-4992-97DA-259E564468C1}"/>
          </ac:picMkLst>
        </pc:picChg>
        <pc:picChg chg="del mod">
          <ac:chgData name="SIMONA GRIECO" userId="e0d1e6bd-688c-40d8-8f6e-71d269e85610" providerId="ADAL" clId="{A1A56C51-3EAF-4D1C-8F68-59BFF5215907}" dt="2021-11-23T10:30:49.734" v="1128" actId="478"/>
          <ac:picMkLst>
            <pc:docMk/>
            <pc:sldMk cId="4236506204" sldId="314"/>
            <ac:picMk id="6" creationId="{A96271DC-B0E4-4007-B72E-1A6E7E6DC555}"/>
          </ac:picMkLst>
        </pc:picChg>
        <pc:picChg chg="add del mod">
          <ac:chgData name="SIMONA GRIECO" userId="e0d1e6bd-688c-40d8-8f6e-71d269e85610" providerId="ADAL" clId="{A1A56C51-3EAF-4D1C-8F68-59BFF5215907}" dt="2021-11-23T11:09:40.837" v="1421" actId="478"/>
          <ac:picMkLst>
            <pc:docMk/>
            <pc:sldMk cId="4236506204" sldId="314"/>
            <ac:picMk id="11" creationId="{0CD0148A-40BD-483E-AA42-8B5BDD6B5827}"/>
          </ac:picMkLst>
        </pc:picChg>
        <pc:picChg chg="add del mod">
          <ac:chgData name="SIMONA GRIECO" userId="e0d1e6bd-688c-40d8-8f6e-71d269e85610" providerId="ADAL" clId="{A1A56C51-3EAF-4D1C-8F68-59BFF5215907}" dt="2021-11-23T11:11:49.461" v="1436" actId="478"/>
          <ac:picMkLst>
            <pc:docMk/>
            <pc:sldMk cId="4236506204" sldId="314"/>
            <ac:picMk id="13" creationId="{1747C83B-7E14-4A83-8978-E67195C522C6}"/>
          </ac:picMkLst>
        </pc:picChg>
        <pc:picChg chg="add del mod">
          <ac:chgData name="SIMONA GRIECO" userId="e0d1e6bd-688c-40d8-8f6e-71d269e85610" providerId="ADAL" clId="{A1A56C51-3EAF-4D1C-8F68-59BFF5215907}" dt="2021-11-23T11:12:12.625" v="1444" actId="478"/>
          <ac:picMkLst>
            <pc:docMk/>
            <pc:sldMk cId="4236506204" sldId="314"/>
            <ac:picMk id="15" creationId="{BABAA3A3-0B3D-4D67-B62A-4B05E2992324}"/>
          </ac:picMkLst>
        </pc:picChg>
        <pc:picChg chg="add mod">
          <ac:chgData name="SIMONA GRIECO" userId="e0d1e6bd-688c-40d8-8f6e-71d269e85610" providerId="ADAL" clId="{A1A56C51-3EAF-4D1C-8F68-59BFF5215907}" dt="2021-11-23T11:10:02.004" v="1431" actId="1076"/>
          <ac:picMkLst>
            <pc:docMk/>
            <pc:sldMk cId="4236506204" sldId="314"/>
            <ac:picMk id="18" creationId="{A3927F1A-DB4A-4268-B295-8D614B055D8B}"/>
          </ac:picMkLst>
        </pc:picChg>
        <pc:picChg chg="add del mod">
          <ac:chgData name="SIMONA GRIECO" userId="e0d1e6bd-688c-40d8-8f6e-71d269e85610" providerId="ADAL" clId="{A1A56C51-3EAF-4D1C-8F68-59BFF5215907}" dt="2021-11-23T10:45:24.710" v="1340" actId="478"/>
          <ac:picMkLst>
            <pc:docMk/>
            <pc:sldMk cId="4236506204" sldId="314"/>
            <ac:picMk id="23" creationId="{4FECA7FE-8571-43E1-9988-B1AEE0003A1E}"/>
          </ac:picMkLst>
        </pc:picChg>
        <pc:picChg chg="add mod">
          <ac:chgData name="SIMONA GRIECO" userId="e0d1e6bd-688c-40d8-8f6e-71d269e85610" providerId="ADAL" clId="{A1A56C51-3EAF-4D1C-8F68-59BFF5215907}" dt="2021-11-23T11:12:01.080" v="1441" actId="1076"/>
          <ac:picMkLst>
            <pc:docMk/>
            <pc:sldMk cId="4236506204" sldId="314"/>
            <ac:picMk id="27" creationId="{772F2FFB-EA94-49B5-A32B-26CAB680E4ED}"/>
          </ac:picMkLst>
        </pc:picChg>
        <pc:picChg chg="add mod">
          <ac:chgData name="SIMONA GRIECO" userId="e0d1e6bd-688c-40d8-8f6e-71d269e85610" providerId="ADAL" clId="{A1A56C51-3EAF-4D1C-8F68-59BFF5215907}" dt="2021-11-23T11:17:10.322" v="1449" actId="1076"/>
          <ac:picMkLst>
            <pc:docMk/>
            <pc:sldMk cId="4236506204" sldId="314"/>
            <ac:picMk id="29" creationId="{A449DED4-6BCB-4209-8E17-6303A7248EED}"/>
          </ac:picMkLst>
        </pc:picChg>
      </pc:sldChg>
      <pc:sldChg chg="new del">
        <pc:chgData name="SIMONA GRIECO" userId="e0d1e6bd-688c-40d8-8f6e-71d269e85610" providerId="ADAL" clId="{A1A56C51-3EAF-4D1C-8F68-59BFF5215907}" dt="2021-11-22T17:53:28.375" v="328" actId="47"/>
        <pc:sldMkLst>
          <pc:docMk/>
          <pc:sldMk cId="643288682" sldId="315"/>
        </pc:sldMkLst>
      </pc:sldChg>
      <pc:sldChg chg="new del">
        <pc:chgData name="SIMONA GRIECO" userId="e0d1e6bd-688c-40d8-8f6e-71d269e85610" providerId="ADAL" clId="{A1A56C51-3EAF-4D1C-8F68-59BFF5215907}" dt="2021-11-22T17:52:48.217" v="280" actId="47"/>
        <pc:sldMkLst>
          <pc:docMk/>
          <pc:sldMk cId="2283017495" sldId="315"/>
        </pc:sldMkLst>
      </pc:sldChg>
      <pc:sldChg chg="addSp delSp modSp add mod modAnim">
        <pc:chgData name="SIMONA GRIECO" userId="e0d1e6bd-688c-40d8-8f6e-71d269e85610" providerId="ADAL" clId="{A1A56C51-3EAF-4D1C-8F68-59BFF5215907}" dt="2021-11-25T09:56:16.752" v="2214" actId="1076"/>
        <pc:sldMkLst>
          <pc:docMk/>
          <pc:sldMk cId="2552825056" sldId="315"/>
        </pc:sldMkLst>
        <pc:spChg chg="del">
          <ac:chgData name="SIMONA GRIECO" userId="e0d1e6bd-688c-40d8-8f6e-71d269e85610" providerId="ADAL" clId="{A1A56C51-3EAF-4D1C-8F68-59BFF5215907}" dt="2021-11-23T11:25:55.931" v="1476" actId="478"/>
          <ac:spMkLst>
            <pc:docMk/>
            <pc:sldMk cId="2552825056" sldId="315"/>
            <ac:spMk id="2" creationId="{2BE30DC3-965D-4A15-BD8B-3EBBB5C9978D}"/>
          </ac:spMkLst>
        </pc:spChg>
        <pc:spChg chg="mod">
          <ac:chgData name="SIMONA GRIECO" userId="e0d1e6bd-688c-40d8-8f6e-71d269e85610" providerId="ADAL" clId="{A1A56C51-3EAF-4D1C-8F68-59BFF5215907}" dt="2021-11-22T17:54:03.290" v="366" actId="20577"/>
          <ac:spMkLst>
            <pc:docMk/>
            <pc:sldMk cId="2552825056" sldId="315"/>
            <ac:spMk id="3" creationId="{DD911D28-C424-4439-B294-E9A7EA1D9FAE}"/>
          </ac:spMkLst>
        </pc:spChg>
        <pc:spChg chg="add mod">
          <ac:chgData name="SIMONA GRIECO" userId="e0d1e6bd-688c-40d8-8f6e-71d269e85610" providerId="ADAL" clId="{A1A56C51-3EAF-4D1C-8F68-59BFF5215907}" dt="2021-11-25T09:56:16.752" v="2214" actId="1076"/>
          <ac:spMkLst>
            <pc:docMk/>
            <pc:sldMk cId="2552825056" sldId="315"/>
            <ac:spMk id="10" creationId="{D8B7E7B3-97F8-46A6-A2BE-5C254CFC95BA}"/>
          </ac:spMkLst>
        </pc:spChg>
        <pc:spChg chg="del">
          <ac:chgData name="SIMONA GRIECO" userId="e0d1e6bd-688c-40d8-8f6e-71d269e85610" providerId="ADAL" clId="{A1A56C51-3EAF-4D1C-8F68-59BFF5215907}" dt="2021-11-22T17:53:44.386" v="359" actId="478"/>
          <ac:spMkLst>
            <pc:docMk/>
            <pc:sldMk cId="2552825056" sldId="315"/>
            <ac:spMk id="12" creationId="{32B270B9-8B05-4479-BFCC-C212AEBC56CE}"/>
          </ac:spMkLst>
        </pc:spChg>
        <pc:spChg chg="del">
          <ac:chgData name="SIMONA GRIECO" userId="e0d1e6bd-688c-40d8-8f6e-71d269e85610" providerId="ADAL" clId="{A1A56C51-3EAF-4D1C-8F68-59BFF5215907}" dt="2021-11-22T17:53:44.386" v="359" actId="478"/>
          <ac:spMkLst>
            <pc:docMk/>
            <pc:sldMk cId="2552825056" sldId="315"/>
            <ac:spMk id="13" creationId="{102FB363-FCBD-454E-85E5-BA93AF411EA5}"/>
          </ac:spMkLst>
        </pc:spChg>
        <pc:spChg chg="del">
          <ac:chgData name="SIMONA GRIECO" userId="e0d1e6bd-688c-40d8-8f6e-71d269e85610" providerId="ADAL" clId="{A1A56C51-3EAF-4D1C-8F68-59BFF5215907}" dt="2021-11-23T12:21:19.309" v="1964" actId="478"/>
          <ac:spMkLst>
            <pc:docMk/>
            <pc:sldMk cId="2552825056" sldId="315"/>
            <ac:spMk id="16" creationId="{AF35402A-6A2D-6F4B-87BF-D0D62584B5AB}"/>
          </ac:spMkLst>
        </pc:spChg>
        <pc:spChg chg="del">
          <ac:chgData name="SIMONA GRIECO" userId="e0d1e6bd-688c-40d8-8f6e-71d269e85610" providerId="ADAL" clId="{A1A56C51-3EAF-4D1C-8F68-59BFF5215907}" dt="2021-11-22T17:53:44.386" v="359" actId="478"/>
          <ac:spMkLst>
            <pc:docMk/>
            <pc:sldMk cId="2552825056" sldId="315"/>
            <ac:spMk id="33" creationId="{5A08EE46-5313-49ED-987A-98C77385EE81}"/>
          </ac:spMkLst>
        </pc:spChg>
        <pc:spChg chg="del">
          <ac:chgData name="SIMONA GRIECO" userId="e0d1e6bd-688c-40d8-8f6e-71d269e85610" providerId="ADAL" clId="{A1A56C51-3EAF-4D1C-8F68-59BFF5215907}" dt="2021-11-22T17:53:44.386" v="359" actId="478"/>
          <ac:spMkLst>
            <pc:docMk/>
            <pc:sldMk cId="2552825056" sldId="315"/>
            <ac:spMk id="34" creationId="{89EFCCC7-3B6F-4032-A9B0-C11C9E97708B}"/>
          </ac:spMkLst>
        </pc:spChg>
        <pc:spChg chg="del">
          <ac:chgData name="SIMONA GRIECO" userId="e0d1e6bd-688c-40d8-8f6e-71d269e85610" providerId="ADAL" clId="{A1A56C51-3EAF-4D1C-8F68-59BFF5215907}" dt="2021-11-22T17:53:44.386" v="359" actId="478"/>
          <ac:spMkLst>
            <pc:docMk/>
            <pc:sldMk cId="2552825056" sldId="315"/>
            <ac:spMk id="35" creationId="{36205097-9E08-4D46-A714-386D0248EF56}"/>
          </ac:spMkLst>
        </pc:spChg>
        <pc:spChg chg="del">
          <ac:chgData name="SIMONA GRIECO" userId="e0d1e6bd-688c-40d8-8f6e-71d269e85610" providerId="ADAL" clId="{A1A56C51-3EAF-4D1C-8F68-59BFF5215907}" dt="2021-11-22T17:53:44.386" v="359" actId="478"/>
          <ac:spMkLst>
            <pc:docMk/>
            <pc:sldMk cId="2552825056" sldId="315"/>
            <ac:spMk id="36" creationId="{1E10ACC0-EC5C-461E-A9BD-CF1980FF3611}"/>
          </ac:spMkLst>
        </pc:spChg>
        <pc:spChg chg="del">
          <ac:chgData name="SIMONA GRIECO" userId="e0d1e6bd-688c-40d8-8f6e-71d269e85610" providerId="ADAL" clId="{A1A56C51-3EAF-4D1C-8F68-59BFF5215907}" dt="2021-11-22T17:53:44.386" v="359" actId="478"/>
          <ac:spMkLst>
            <pc:docMk/>
            <pc:sldMk cId="2552825056" sldId="315"/>
            <ac:spMk id="37" creationId="{43C3A076-B705-49AB-BAF9-BF5C822E7700}"/>
          </ac:spMkLst>
        </pc:spChg>
        <pc:spChg chg="del">
          <ac:chgData name="SIMONA GRIECO" userId="e0d1e6bd-688c-40d8-8f6e-71d269e85610" providerId="ADAL" clId="{A1A56C51-3EAF-4D1C-8F68-59BFF5215907}" dt="2021-11-22T17:53:44.386" v="359" actId="478"/>
          <ac:spMkLst>
            <pc:docMk/>
            <pc:sldMk cId="2552825056" sldId="315"/>
            <ac:spMk id="39" creationId="{DDD4207D-30DE-4EBB-AEDA-A9AE7F31E605}"/>
          </ac:spMkLst>
        </pc:spChg>
        <pc:spChg chg="del">
          <ac:chgData name="SIMONA GRIECO" userId="e0d1e6bd-688c-40d8-8f6e-71d269e85610" providerId="ADAL" clId="{A1A56C51-3EAF-4D1C-8F68-59BFF5215907}" dt="2021-11-22T17:53:44.386" v="359" actId="478"/>
          <ac:spMkLst>
            <pc:docMk/>
            <pc:sldMk cId="2552825056" sldId="315"/>
            <ac:spMk id="40" creationId="{CFAC09D1-7B5E-40CD-9E8A-06F27B264F26}"/>
          </ac:spMkLst>
        </pc:spChg>
        <pc:spChg chg="del">
          <ac:chgData name="SIMONA GRIECO" userId="e0d1e6bd-688c-40d8-8f6e-71d269e85610" providerId="ADAL" clId="{A1A56C51-3EAF-4D1C-8F68-59BFF5215907}" dt="2021-11-22T17:53:44.386" v="359" actId="478"/>
          <ac:spMkLst>
            <pc:docMk/>
            <pc:sldMk cId="2552825056" sldId="315"/>
            <ac:spMk id="41" creationId="{3359F26B-1A42-411F-AAD1-0B27DB1357DF}"/>
          </ac:spMkLst>
        </pc:spChg>
        <pc:spChg chg="del">
          <ac:chgData name="SIMONA GRIECO" userId="e0d1e6bd-688c-40d8-8f6e-71d269e85610" providerId="ADAL" clId="{A1A56C51-3EAF-4D1C-8F68-59BFF5215907}" dt="2021-11-22T17:53:44.386" v="359" actId="478"/>
          <ac:spMkLst>
            <pc:docMk/>
            <pc:sldMk cId="2552825056" sldId="315"/>
            <ac:spMk id="42" creationId="{42DBD5C2-62A0-4021-9E5D-74EF886765D3}"/>
          </ac:spMkLst>
        </pc:spChg>
        <pc:spChg chg="del">
          <ac:chgData name="SIMONA GRIECO" userId="e0d1e6bd-688c-40d8-8f6e-71d269e85610" providerId="ADAL" clId="{A1A56C51-3EAF-4D1C-8F68-59BFF5215907}" dt="2021-11-22T17:53:44.386" v="359" actId="478"/>
          <ac:spMkLst>
            <pc:docMk/>
            <pc:sldMk cId="2552825056" sldId="315"/>
            <ac:spMk id="43" creationId="{C3879F60-5D5A-4913-8B7A-17D4A0013C56}"/>
          </ac:spMkLst>
        </pc:spChg>
        <pc:spChg chg="del">
          <ac:chgData name="SIMONA GRIECO" userId="e0d1e6bd-688c-40d8-8f6e-71d269e85610" providerId="ADAL" clId="{A1A56C51-3EAF-4D1C-8F68-59BFF5215907}" dt="2021-11-22T17:53:44.386" v="359" actId="478"/>
          <ac:spMkLst>
            <pc:docMk/>
            <pc:sldMk cId="2552825056" sldId="315"/>
            <ac:spMk id="44" creationId="{62CD48D4-A318-413F-B8D4-958594620A5E}"/>
          </ac:spMkLst>
        </pc:spChg>
        <pc:spChg chg="del">
          <ac:chgData name="SIMONA GRIECO" userId="e0d1e6bd-688c-40d8-8f6e-71d269e85610" providerId="ADAL" clId="{A1A56C51-3EAF-4D1C-8F68-59BFF5215907}" dt="2021-11-22T17:53:44.386" v="359" actId="478"/>
          <ac:spMkLst>
            <pc:docMk/>
            <pc:sldMk cId="2552825056" sldId="315"/>
            <ac:spMk id="45" creationId="{62BB3688-741D-45B6-874C-69769173CC78}"/>
          </ac:spMkLst>
        </pc:spChg>
        <pc:spChg chg="del">
          <ac:chgData name="SIMONA GRIECO" userId="e0d1e6bd-688c-40d8-8f6e-71d269e85610" providerId="ADAL" clId="{A1A56C51-3EAF-4D1C-8F68-59BFF5215907}" dt="2021-11-22T17:53:44.386" v="359" actId="478"/>
          <ac:spMkLst>
            <pc:docMk/>
            <pc:sldMk cId="2552825056" sldId="315"/>
            <ac:spMk id="46" creationId="{881DFC85-D515-4394-8BDB-41D8409CFB0B}"/>
          </ac:spMkLst>
        </pc:spChg>
        <pc:spChg chg="del">
          <ac:chgData name="SIMONA GRIECO" userId="e0d1e6bd-688c-40d8-8f6e-71d269e85610" providerId="ADAL" clId="{A1A56C51-3EAF-4D1C-8F68-59BFF5215907}" dt="2021-11-22T17:53:44.386" v="359" actId="478"/>
          <ac:spMkLst>
            <pc:docMk/>
            <pc:sldMk cId="2552825056" sldId="315"/>
            <ac:spMk id="49" creationId="{3659F8FE-E602-4E67-8E91-1445EA74580F}"/>
          </ac:spMkLst>
        </pc:spChg>
        <pc:spChg chg="del">
          <ac:chgData name="SIMONA GRIECO" userId="e0d1e6bd-688c-40d8-8f6e-71d269e85610" providerId="ADAL" clId="{A1A56C51-3EAF-4D1C-8F68-59BFF5215907}" dt="2021-11-22T17:53:44.386" v="359" actId="478"/>
          <ac:spMkLst>
            <pc:docMk/>
            <pc:sldMk cId="2552825056" sldId="315"/>
            <ac:spMk id="50" creationId="{DE92BEAA-0F93-4821-B4CE-35859620649B}"/>
          </ac:spMkLst>
        </pc:spChg>
        <pc:spChg chg="del">
          <ac:chgData name="SIMONA GRIECO" userId="e0d1e6bd-688c-40d8-8f6e-71d269e85610" providerId="ADAL" clId="{A1A56C51-3EAF-4D1C-8F68-59BFF5215907}" dt="2021-11-22T17:53:44.386" v="359" actId="478"/>
          <ac:spMkLst>
            <pc:docMk/>
            <pc:sldMk cId="2552825056" sldId="315"/>
            <ac:spMk id="52" creationId="{C64C8887-63F7-497B-B844-A8838F97E107}"/>
          </ac:spMkLst>
        </pc:spChg>
        <pc:graphicFrameChg chg="add del mod">
          <ac:chgData name="SIMONA GRIECO" userId="e0d1e6bd-688c-40d8-8f6e-71d269e85610" providerId="ADAL" clId="{A1A56C51-3EAF-4D1C-8F68-59BFF5215907}" dt="2021-11-22T21:18:01.354" v="887" actId="478"/>
          <ac:graphicFrameMkLst>
            <pc:docMk/>
            <pc:sldMk cId="2552825056" sldId="315"/>
            <ac:graphicFrameMk id="5" creationId="{46C1AB17-A0EA-457E-840F-B31158AA2489}"/>
          </ac:graphicFrameMkLst>
        </pc:graphicFrameChg>
        <pc:picChg chg="add del mod modCrop">
          <ac:chgData name="SIMONA GRIECO" userId="e0d1e6bd-688c-40d8-8f6e-71d269e85610" providerId="ADAL" clId="{A1A56C51-3EAF-4D1C-8F68-59BFF5215907}" dt="2021-11-23T11:25:52.346" v="1475" actId="478"/>
          <ac:picMkLst>
            <pc:docMk/>
            <pc:sldMk cId="2552825056" sldId="315"/>
            <ac:picMk id="4" creationId="{F5854CEB-B166-4831-9758-B48C95DFD58E}"/>
          </ac:picMkLst>
        </pc:picChg>
        <pc:picChg chg="add mod modCrop">
          <ac:chgData name="SIMONA GRIECO" userId="e0d1e6bd-688c-40d8-8f6e-71d269e85610" providerId="ADAL" clId="{A1A56C51-3EAF-4D1C-8F68-59BFF5215907}" dt="2021-11-22T21:35:50.658" v="1001" actId="14100"/>
          <ac:picMkLst>
            <pc:docMk/>
            <pc:sldMk cId="2552825056" sldId="315"/>
            <ac:picMk id="6" creationId="{27ED05C4-D4B9-4F76-B188-0C807EFF9630}"/>
          </ac:picMkLst>
        </pc:picChg>
        <pc:picChg chg="add del mod">
          <ac:chgData name="SIMONA GRIECO" userId="e0d1e6bd-688c-40d8-8f6e-71d269e85610" providerId="ADAL" clId="{A1A56C51-3EAF-4D1C-8F68-59BFF5215907}" dt="2021-11-22T21:30:38.598" v="947" actId="478"/>
          <ac:picMkLst>
            <pc:docMk/>
            <pc:sldMk cId="2552825056" sldId="315"/>
            <ac:picMk id="8" creationId="{91C9049A-12AA-49FB-8ACD-4081362D5939}"/>
          </ac:picMkLst>
        </pc:picChg>
        <pc:picChg chg="add del mod modCrop">
          <ac:chgData name="SIMONA GRIECO" userId="e0d1e6bd-688c-40d8-8f6e-71d269e85610" providerId="ADAL" clId="{A1A56C51-3EAF-4D1C-8F68-59BFF5215907}" dt="2021-11-22T21:32:04.104" v="967" actId="478"/>
          <ac:picMkLst>
            <pc:docMk/>
            <pc:sldMk cId="2552825056" sldId="315"/>
            <ac:picMk id="10" creationId="{D9DBCB61-4771-497F-8AA6-789B1A3FA3C6}"/>
          </ac:picMkLst>
        </pc:picChg>
        <pc:picChg chg="add mod">
          <ac:chgData name="SIMONA GRIECO" userId="e0d1e6bd-688c-40d8-8f6e-71d269e85610" providerId="ADAL" clId="{A1A56C51-3EAF-4D1C-8F68-59BFF5215907}" dt="2021-11-24T15:41:55.129" v="2207" actId="1076"/>
          <ac:picMkLst>
            <pc:docMk/>
            <pc:sldMk cId="2552825056" sldId="315"/>
            <ac:picMk id="14" creationId="{DE7CC17D-B431-44F2-B316-687252320CD2}"/>
          </ac:picMkLst>
        </pc:picChg>
        <pc:picChg chg="mod">
          <ac:chgData name="SIMONA GRIECO" userId="e0d1e6bd-688c-40d8-8f6e-71d269e85610" providerId="ADAL" clId="{A1A56C51-3EAF-4D1C-8F68-59BFF5215907}" dt="2021-11-22T21:23:36.678" v="910" actId="14100"/>
          <ac:picMkLst>
            <pc:docMk/>
            <pc:sldMk cId="2552825056" sldId="315"/>
            <ac:picMk id="19" creationId="{6383F734-9EB2-2E4A-AB54-9055F72AEBBB}"/>
          </ac:picMkLst>
        </pc:picChg>
        <pc:picChg chg="add mod">
          <ac:chgData name="SIMONA GRIECO" userId="e0d1e6bd-688c-40d8-8f6e-71d269e85610" providerId="ADAL" clId="{A1A56C51-3EAF-4D1C-8F68-59BFF5215907}" dt="2021-11-23T11:26:54.371" v="1485" actId="1076"/>
          <ac:picMkLst>
            <pc:docMk/>
            <pc:sldMk cId="2552825056" sldId="315"/>
            <ac:picMk id="1026" creationId="{436CEF97-8862-4C77-A10C-2D0C742EC7DE}"/>
          </ac:picMkLst>
        </pc:picChg>
      </pc:sldChg>
      <pc:sldChg chg="delSp modSp add del mod ord">
        <pc:chgData name="SIMONA GRIECO" userId="e0d1e6bd-688c-40d8-8f6e-71d269e85610" providerId="ADAL" clId="{A1A56C51-3EAF-4D1C-8F68-59BFF5215907}" dt="2021-11-22T17:53:23.632" v="326" actId="47"/>
        <pc:sldMkLst>
          <pc:docMk/>
          <pc:sldMk cId="3602985050" sldId="315"/>
        </pc:sldMkLst>
        <pc:spChg chg="mod">
          <ac:chgData name="SIMONA GRIECO" userId="e0d1e6bd-688c-40d8-8f6e-71d269e85610" providerId="ADAL" clId="{A1A56C51-3EAF-4D1C-8F68-59BFF5215907}" dt="2021-11-22T17:53:16.717" v="324" actId="20577"/>
          <ac:spMkLst>
            <pc:docMk/>
            <pc:sldMk cId="3602985050" sldId="315"/>
            <ac:spMk id="14" creationId="{9F3F8279-7B0A-8640-91AC-A27A693634FC}"/>
          </ac:spMkLst>
        </pc:spChg>
        <pc:picChg chg="del">
          <ac:chgData name="SIMONA GRIECO" userId="e0d1e6bd-688c-40d8-8f6e-71d269e85610" providerId="ADAL" clId="{A1A56C51-3EAF-4D1C-8F68-59BFF5215907}" dt="2021-11-22T17:53:19.530" v="325" actId="478"/>
          <ac:picMkLst>
            <pc:docMk/>
            <pc:sldMk cId="3602985050" sldId="315"/>
            <ac:picMk id="19" creationId="{51A7F4C1-F6B0-4483-AC05-EF6C6EC6D552}"/>
          </ac:picMkLst>
        </pc:picChg>
      </pc:sldChg>
      <pc:sldChg chg="new del">
        <pc:chgData name="SIMONA GRIECO" userId="e0d1e6bd-688c-40d8-8f6e-71d269e85610" providerId="ADAL" clId="{A1A56C51-3EAF-4D1C-8F68-59BFF5215907}" dt="2021-11-22T17:52:52.901" v="282" actId="680"/>
        <pc:sldMkLst>
          <pc:docMk/>
          <pc:sldMk cId="4172011207" sldId="315"/>
        </pc:sldMkLst>
      </pc:sldChg>
      <pc:sldChg chg="addSp delSp modSp add mod">
        <pc:chgData name="SIMONA GRIECO" userId="e0d1e6bd-688c-40d8-8f6e-71d269e85610" providerId="ADAL" clId="{A1A56C51-3EAF-4D1C-8F68-59BFF5215907}" dt="2021-11-25T09:55:43.823" v="2211" actId="1076"/>
        <pc:sldMkLst>
          <pc:docMk/>
          <pc:sldMk cId="1361101653" sldId="316"/>
        </pc:sldMkLst>
        <pc:spChg chg="mod">
          <ac:chgData name="SIMONA GRIECO" userId="e0d1e6bd-688c-40d8-8f6e-71d269e85610" providerId="ADAL" clId="{A1A56C51-3EAF-4D1C-8F68-59BFF5215907}" dt="2021-11-22T20:48:26.228" v="477" actId="20577"/>
          <ac:spMkLst>
            <pc:docMk/>
            <pc:sldMk cId="1361101653" sldId="316"/>
            <ac:spMk id="3" creationId="{DD911D28-C424-4439-B294-E9A7EA1D9FAE}"/>
          </ac:spMkLst>
        </pc:spChg>
        <pc:spChg chg="mod">
          <ac:chgData name="SIMONA GRIECO" userId="e0d1e6bd-688c-40d8-8f6e-71d269e85610" providerId="ADAL" clId="{A1A56C51-3EAF-4D1C-8F68-59BFF5215907}" dt="2021-11-23T11:52:00.078" v="1677" actId="1076"/>
          <ac:spMkLst>
            <pc:docMk/>
            <pc:sldMk cId="1361101653" sldId="316"/>
            <ac:spMk id="6" creationId="{B1229617-5D30-4806-9CAB-E969BD26C21A}"/>
          </ac:spMkLst>
        </pc:spChg>
        <pc:spChg chg="add mod">
          <ac:chgData name="SIMONA GRIECO" userId="e0d1e6bd-688c-40d8-8f6e-71d269e85610" providerId="ADAL" clId="{A1A56C51-3EAF-4D1C-8F68-59BFF5215907}" dt="2021-11-25T09:55:43.823" v="2211" actId="1076"/>
          <ac:spMkLst>
            <pc:docMk/>
            <pc:sldMk cId="1361101653" sldId="316"/>
            <ac:spMk id="9" creationId="{01DAEAA9-2A1E-465D-9175-AEAB85ED8471}"/>
          </ac:spMkLst>
        </pc:spChg>
        <pc:spChg chg="add del">
          <ac:chgData name="SIMONA GRIECO" userId="e0d1e6bd-688c-40d8-8f6e-71d269e85610" providerId="ADAL" clId="{A1A56C51-3EAF-4D1C-8F68-59BFF5215907}" dt="2021-11-23T10:34:30.607" v="1212" actId="478"/>
          <ac:spMkLst>
            <pc:docMk/>
            <pc:sldMk cId="1361101653" sldId="316"/>
            <ac:spMk id="11" creationId="{DDC43FDA-D7A0-42E2-BA6B-E3266CE7E73F}"/>
          </ac:spMkLst>
        </pc:spChg>
        <pc:spChg chg="add mod">
          <ac:chgData name="SIMONA GRIECO" userId="e0d1e6bd-688c-40d8-8f6e-71d269e85610" providerId="ADAL" clId="{A1A56C51-3EAF-4D1C-8F68-59BFF5215907}" dt="2021-11-25T09:55:43.823" v="2211" actId="1076"/>
          <ac:spMkLst>
            <pc:docMk/>
            <pc:sldMk cId="1361101653" sldId="316"/>
            <ac:spMk id="13" creationId="{4BB4919C-FF89-4CE2-8E11-36FAC0548966}"/>
          </ac:spMkLst>
        </pc:spChg>
        <pc:spChg chg="add mod">
          <ac:chgData name="SIMONA GRIECO" userId="e0d1e6bd-688c-40d8-8f6e-71d269e85610" providerId="ADAL" clId="{A1A56C51-3EAF-4D1C-8F68-59BFF5215907}" dt="2021-11-23T11:50:25.426" v="1667" actId="1076"/>
          <ac:spMkLst>
            <pc:docMk/>
            <pc:sldMk cId="1361101653" sldId="316"/>
            <ac:spMk id="14" creationId="{596F0409-41FE-45CF-95A2-44DEB56B6AF9}"/>
          </ac:spMkLst>
        </pc:spChg>
        <pc:spChg chg="del">
          <ac:chgData name="SIMONA GRIECO" userId="e0d1e6bd-688c-40d8-8f6e-71d269e85610" providerId="ADAL" clId="{A1A56C51-3EAF-4D1C-8F68-59BFF5215907}" dt="2021-11-23T12:21:50.877" v="1967" actId="478"/>
          <ac:spMkLst>
            <pc:docMk/>
            <pc:sldMk cId="1361101653" sldId="316"/>
            <ac:spMk id="16" creationId="{AF35402A-6A2D-6F4B-87BF-D0D62584B5AB}"/>
          </ac:spMkLst>
        </pc:spChg>
        <pc:spChg chg="add mod">
          <ac:chgData name="SIMONA GRIECO" userId="e0d1e6bd-688c-40d8-8f6e-71d269e85610" providerId="ADAL" clId="{A1A56C51-3EAF-4D1C-8F68-59BFF5215907}" dt="2021-11-23T13:29:37.440" v="2174" actId="1076"/>
          <ac:spMkLst>
            <pc:docMk/>
            <pc:sldMk cId="1361101653" sldId="316"/>
            <ac:spMk id="20" creationId="{759D64E1-3EA4-4BD9-A57B-E0387CA24FC5}"/>
          </ac:spMkLst>
        </pc:spChg>
        <pc:spChg chg="add mod">
          <ac:chgData name="SIMONA GRIECO" userId="e0d1e6bd-688c-40d8-8f6e-71d269e85610" providerId="ADAL" clId="{A1A56C51-3EAF-4D1C-8F68-59BFF5215907}" dt="2021-11-23T12:21:52.372" v="1968"/>
          <ac:spMkLst>
            <pc:docMk/>
            <pc:sldMk cId="1361101653" sldId="316"/>
            <ac:spMk id="21" creationId="{E6CBFB27-9DCA-4B5D-BDD6-8DF8F2C49612}"/>
          </ac:spMkLst>
        </pc:spChg>
        <pc:picChg chg="add mod">
          <ac:chgData name="SIMONA GRIECO" userId="e0d1e6bd-688c-40d8-8f6e-71d269e85610" providerId="ADAL" clId="{A1A56C51-3EAF-4D1C-8F68-59BFF5215907}" dt="2021-11-25T09:55:43.823" v="2211" actId="1076"/>
          <ac:picMkLst>
            <pc:docMk/>
            <pc:sldMk cId="1361101653" sldId="316"/>
            <ac:picMk id="5" creationId="{68032D19-8E51-4DC4-9651-FBFE6C2B18F1}"/>
          </ac:picMkLst>
        </pc:picChg>
        <pc:picChg chg="add del mod">
          <ac:chgData name="SIMONA GRIECO" userId="e0d1e6bd-688c-40d8-8f6e-71d269e85610" providerId="ADAL" clId="{A1A56C51-3EAF-4D1C-8F68-59BFF5215907}" dt="2021-11-22T20:51:13.320" v="509" actId="21"/>
          <ac:picMkLst>
            <pc:docMk/>
            <pc:sldMk cId="1361101653" sldId="316"/>
            <ac:picMk id="5" creationId="{E89DB38B-A860-44BE-A4D3-84DDDA5D0F2B}"/>
          </ac:picMkLst>
        </pc:picChg>
        <pc:picChg chg="add del mod">
          <ac:chgData name="SIMONA GRIECO" userId="e0d1e6bd-688c-40d8-8f6e-71d269e85610" providerId="ADAL" clId="{A1A56C51-3EAF-4D1C-8F68-59BFF5215907}" dt="2021-11-22T20:52:20.550" v="531" actId="478"/>
          <ac:picMkLst>
            <pc:docMk/>
            <pc:sldMk cId="1361101653" sldId="316"/>
            <ac:picMk id="6" creationId="{55607472-0D25-499F-B2BC-F605CAD465DC}"/>
          </ac:picMkLst>
        </pc:picChg>
        <pc:picChg chg="add del mod">
          <ac:chgData name="SIMONA GRIECO" userId="e0d1e6bd-688c-40d8-8f6e-71d269e85610" providerId="ADAL" clId="{A1A56C51-3EAF-4D1C-8F68-59BFF5215907}" dt="2021-11-22T20:51:48.285" v="520" actId="478"/>
          <ac:picMkLst>
            <pc:docMk/>
            <pc:sldMk cId="1361101653" sldId="316"/>
            <ac:picMk id="7" creationId="{9296E295-3917-4E43-BF5E-5BCE79B96D3F}"/>
          </ac:picMkLst>
        </pc:picChg>
        <pc:picChg chg="add del mod">
          <ac:chgData name="SIMONA GRIECO" userId="e0d1e6bd-688c-40d8-8f6e-71d269e85610" providerId="ADAL" clId="{A1A56C51-3EAF-4D1C-8F68-59BFF5215907}" dt="2021-11-22T20:48:59.697" v="487" actId="478"/>
          <ac:picMkLst>
            <pc:docMk/>
            <pc:sldMk cId="1361101653" sldId="316"/>
            <ac:picMk id="8" creationId="{C60CEE7B-9457-4953-A758-57433F89A6F6}"/>
          </ac:picMkLst>
        </pc:picChg>
        <pc:picChg chg="mod">
          <ac:chgData name="SIMONA GRIECO" userId="e0d1e6bd-688c-40d8-8f6e-71d269e85610" providerId="ADAL" clId="{A1A56C51-3EAF-4D1C-8F68-59BFF5215907}" dt="2021-11-23T10:31:15.722" v="1132" actId="207"/>
          <ac:picMkLst>
            <pc:docMk/>
            <pc:sldMk cId="1361101653" sldId="316"/>
            <ac:picMk id="19" creationId="{6383F734-9EB2-2E4A-AB54-9055F72AEBBB}"/>
          </ac:picMkLst>
        </pc:picChg>
        <pc:picChg chg="add mod">
          <ac:chgData name="SIMONA GRIECO" userId="e0d1e6bd-688c-40d8-8f6e-71d269e85610" providerId="ADAL" clId="{A1A56C51-3EAF-4D1C-8F68-59BFF5215907}" dt="2021-11-25T09:55:43.823" v="2211" actId="1076"/>
          <ac:picMkLst>
            <pc:docMk/>
            <pc:sldMk cId="1361101653" sldId="316"/>
            <ac:picMk id="1026" creationId="{36284BF8-88EC-42B2-A004-5B04A479AE2D}"/>
          </ac:picMkLst>
        </pc:picChg>
        <pc:picChg chg="add del mod">
          <ac:chgData name="SIMONA GRIECO" userId="e0d1e6bd-688c-40d8-8f6e-71d269e85610" providerId="ADAL" clId="{A1A56C51-3EAF-4D1C-8F68-59BFF5215907}" dt="2021-11-22T20:52:20.550" v="531" actId="478"/>
          <ac:picMkLst>
            <pc:docMk/>
            <pc:sldMk cId="1361101653" sldId="316"/>
            <ac:picMk id="1028" creationId="{D11E3302-55F8-40F9-8AC6-C8BAF90BEFB8}"/>
          </ac:picMkLst>
        </pc:picChg>
        <pc:picChg chg="add del mod">
          <ac:chgData name="SIMONA GRIECO" userId="e0d1e6bd-688c-40d8-8f6e-71d269e85610" providerId="ADAL" clId="{A1A56C51-3EAF-4D1C-8F68-59BFF5215907}" dt="2021-11-22T20:55:53.099" v="763" actId="478"/>
          <ac:picMkLst>
            <pc:docMk/>
            <pc:sldMk cId="1361101653" sldId="316"/>
            <ac:picMk id="1030" creationId="{978B3B8D-70A9-484A-8373-DEE63164948B}"/>
          </ac:picMkLst>
        </pc:picChg>
        <pc:picChg chg="add mod">
          <ac:chgData name="SIMONA GRIECO" userId="e0d1e6bd-688c-40d8-8f6e-71d269e85610" providerId="ADAL" clId="{A1A56C51-3EAF-4D1C-8F68-59BFF5215907}" dt="2021-11-23T11:22:21.268" v="1457" actId="1076"/>
          <ac:picMkLst>
            <pc:docMk/>
            <pc:sldMk cId="1361101653" sldId="316"/>
            <ac:picMk id="1032" creationId="{169BA636-9FCB-4929-9ABD-742CD41FBF1A}"/>
          </ac:picMkLst>
        </pc:picChg>
        <pc:cxnChg chg="mod">
          <ac:chgData name="SIMONA GRIECO" userId="e0d1e6bd-688c-40d8-8f6e-71d269e85610" providerId="ADAL" clId="{A1A56C51-3EAF-4D1C-8F68-59BFF5215907}" dt="2021-11-23T11:49:40.498" v="1660" actId="1076"/>
          <ac:cxnSpMkLst>
            <pc:docMk/>
            <pc:sldMk cId="1361101653" sldId="316"/>
            <ac:cxnSpMk id="15" creationId="{48BAFF11-EFAF-4BFB-ACA0-178C57CFE0C9}"/>
          </ac:cxnSpMkLst>
        </pc:cxnChg>
        <pc:cxnChg chg="mod">
          <ac:chgData name="SIMONA GRIECO" userId="e0d1e6bd-688c-40d8-8f6e-71d269e85610" providerId="ADAL" clId="{A1A56C51-3EAF-4D1C-8F68-59BFF5215907}" dt="2021-11-23T11:49:32.489" v="1658" actId="1076"/>
          <ac:cxnSpMkLst>
            <pc:docMk/>
            <pc:sldMk cId="1361101653" sldId="316"/>
            <ac:cxnSpMk id="17" creationId="{94ACB489-96A4-4E1A-B727-ADD9EF37666C}"/>
          </ac:cxnSpMkLst>
        </pc:cxnChg>
        <pc:cxnChg chg="mod">
          <ac:chgData name="SIMONA GRIECO" userId="e0d1e6bd-688c-40d8-8f6e-71d269e85610" providerId="ADAL" clId="{A1A56C51-3EAF-4D1C-8F68-59BFF5215907}" dt="2021-11-23T11:49:36.235" v="1659" actId="1076"/>
          <ac:cxnSpMkLst>
            <pc:docMk/>
            <pc:sldMk cId="1361101653" sldId="316"/>
            <ac:cxnSpMk id="18" creationId="{5D920DA1-B175-4326-A442-CE077AA8C927}"/>
          </ac:cxnSpMkLst>
        </pc:cxnChg>
      </pc:sldChg>
      <pc:sldChg chg="new del">
        <pc:chgData name="SIMONA GRIECO" userId="e0d1e6bd-688c-40d8-8f6e-71d269e85610" providerId="ADAL" clId="{A1A56C51-3EAF-4D1C-8F68-59BFF5215907}" dt="2021-11-22T20:48:10.230" v="437" actId="680"/>
        <pc:sldMkLst>
          <pc:docMk/>
          <pc:sldMk cId="2184967457" sldId="316"/>
        </pc:sldMkLst>
      </pc:sldChg>
      <pc:sldChg chg="delSp modSp add mod">
        <pc:chgData name="SIMONA GRIECO" userId="e0d1e6bd-688c-40d8-8f6e-71d269e85610" providerId="ADAL" clId="{A1A56C51-3EAF-4D1C-8F68-59BFF5215907}" dt="2021-11-25T09:56:27.132" v="2216" actId="1076"/>
        <pc:sldMkLst>
          <pc:docMk/>
          <pc:sldMk cId="796828339" sldId="317"/>
        </pc:sldMkLst>
        <pc:spChg chg="mod">
          <ac:chgData name="SIMONA GRIECO" userId="e0d1e6bd-688c-40d8-8f6e-71d269e85610" providerId="ADAL" clId="{A1A56C51-3EAF-4D1C-8F68-59BFF5215907}" dt="2021-11-25T09:56:25.055" v="2215" actId="1076"/>
          <ac:spMkLst>
            <pc:docMk/>
            <pc:sldMk cId="796828339" sldId="317"/>
            <ac:spMk id="6" creationId="{E69B1B04-1EE4-2E4C-85E8-B7EE85ADDA9A}"/>
          </ac:spMkLst>
        </pc:spChg>
        <pc:spChg chg="mod">
          <ac:chgData name="SIMONA GRIECO" userId="e0d1e6bd-688c-40d8-8f6e-71d269e85610" providerId="ADAL" clId="{A1A56C51-3EAF-4D1C-8F68-59BFF5215907}" dt="2021-11-25T09:56:27.132" v="2216" actId="1076"/>
          <ac:spMkLst>
            <pc:docMk/>
            <pc:sldMk cId="796828339" sldId="317"/>
            <ac:spMk id="7" creationId="{2C4CDD01-9AFA-7944-8C77-012E1771187C}"/>
          </ac:spMkLst>
        </pc:spChg>
        <pc:spChg chg="del mod">
          <ac:chgData name="SIMONA GRIECO" userId="e0d1e6bd-688c-40d8-8f6e-71d269e85610" providerId="ADAL" clId="{A1A56C51-3EAF-4D1C-8F68-59BFF5215907}" dt="2021-11-23T12:16:23.357" v="1923" actId="21"/>
          <ac:spMkLst>
            <pc:docMk/>
            <pc:sldMk cId="796828339" sldId="317"/>
            <ac:spMk id="10" creationId="{DD890FE5-032D-4975-BF70-181DAA04CDE4}"/>
          </ac:spMkLst>
        </pc:spChg>
      </pc:sldChg>
      <pc:sldChg chg="add del">
        <pc:chgData name="SIMONA GRIECO" userId="e0d1e6bd-688c-40d8-8f6e-71d269e85610" providerId="ADAL" clId="{A1A56C51-3EAF-4D1C-8F68-59BFF5215907}" dt="2021-11-22T20:51:17.890" v="511"/>
        <pc:sldMkLst>
          <pc:docMk/>
          <pc:sldMk cId="2497288307" sldId="317"/>
        </pc:sldMkLst>
      </pc:sldChg>
    </pc:docChg>
  </pc:docChgLst>
  <pc:docChgLst>
    <pc:chgData name="MARIA CONCETTA SCHIAVONE" userId="63d4bf0b-40bc-4bbd-8642-0244b25b1d08" providerId="ADAL" clId="{B405897D-FA0A-4986-8B61-90AD0E81625E}"/>
    <pc:docChg chg="custSel modSld">
      <pc:chgData name="MARIA CONCETTA SCHIAVONE" userId="63d4bf0b-40bc-4bbd-8642-0244b25b1d08" providerId="ADAL" clId="{B405897D-FA0A-4986-8B61-90AD0E81625E}" dt="2021-11-25T09:07:13.924" v="64" actId="1076"/>
      <pc:docMkLst>
        <pc:docMk/>
      </pc:docMkLst>
      <pc:sldChg chg="modSp mod">
        <pc:chgData name="MARIA CONCETTA SCHIAVONE" userId="63d4bf0b-40bc-4bbd-8642-0244b25b1d08" providerId="ADAL" clId="{B405897D-FA0A-4986-8B61-90AD0E81625E}" dt="2021-11-25T09:05:44.380" v="48" actId="403"/>
        <pc:sldMkLst>
          <pc:docMk/>
          <pc:sldMk cId="3627061010" sldId="280"/>
        </pc:sldMkLst>
        <pc:spChg chg="mod">
          <ac:chgData name="MARIA CONCETTA SCHIAVONE" userId="63d4bf0b-40bc-4bbd-8642-0244b25b1d08" providerId="ADAL" clId="{B405897D-FA0A-4986-8B61-90AD0E81625E}" dt="2021-11-25T09:05:44.380" v="48" actId="403"/>
          <ac:spMkLst>
            <pc:docMk/>
            <pc:sldMk cId="3627061010" sldId="280"/>
            <ac:spMk id="17" creationId="{0232EDAC-A55B-B64A-ADE1-69F84660F373}"/>
          </ac:spMkLst>
        </pc:spChg>
      </pc:sldChg>
      <pc:sldChg chg="modSp mod">
        <pc:chgData name="MARIA CONCETTA SCHIAVONE" userId="63d4bf0b-40bc-4bbd-8642-0244b25b1d08" providerId="ADAL" clId="{B405897D-FA0A-4986-8B61-90AD0E81625E}" dt="2021-11-25T09:06:38.283" v="55" actId="1076"/>
        <pc:sldMkLst>
          <pc:docMk/>
          <pc:sldMk cId="3293495747" sldId="313"/>
        </pc:sldMkLst>
        <pc:spChg chg="mod">
          <ac:chgData name="MARIA CONCETTA SCHIAVONE" userId="63d4bf0b-40bc-4bbd-8642-0244b25b1d08" providerId="ADAL" clId="{B405897D-FA0A-4986-8B61-90AD0E81625E}" dt="2021-11-25T09:06:38.283" v="55" actId="1076"/>
          <ac:spMkLst>
            <pc:docMk/>
            <pc:sldMk cId="3293495747" sldId="313"/>
            <ac:spMk id="59" creationId="{B0C64D18-9404-49F0-9F03-7F80871644E9}"/>
          </ac:spMkLst>
        </pc:spChg>
      </pc:sldChg>
      <pc:sldChg chg="modSp mod">
        <pc:chgData name="MARIA CONCETTA SCHIAVONE" userId="63d4bf0b-40bc-4bbd-8642-0244b25b1d08" providerId="ADAL" clId="{B405897D-FA0A-4986-8B61-90AD0E81625E}" dt="2021-11-25T09:06:02.420" v="49" actId="403"/>
        <pc:sldMkLst>
          <pc:docMk/>
          <pc:sldMk cId="4236506204" sldId="314"/>
        </pc:sldMkLst>
        <pc:spChg chg="mod">
          <ac:chgData name="MARIA CONCETTA SCHIAVONE" userId="63d4bf0b-40bc-4bbd-8642-0244b25b1d08" providerId="ADAL" clId="{B405897D-FA0A-4986-8B61-90AD0E81625E}" dt="2021-11-25T09:06:02.420" v="49" actId="403"/>
          <ac:spMkLst>
            <pc:docMk/>
            <pc:sldMk cId="4236506204" sldId="314"/>
            <ac:spMk id="16" creationId="{AF35402A-6A2D-6F4B-87BF-D0D62584B5AB}"/>
          </ac:spMkLst>
        </pc:spChg>
      </pc:sldChg>
      <pc:sldChg chg="modSp mod">
        <pc:chgData name="MARIA CONCETTA SCHIAVONE" userId="63d4bf0b-40bc-4bbd-8642-0244b25b1d08" providerId="ADAL" clId="{B405897D-FA0A-4986-8B61-90AD0E81625E}" dt="2021-11-25T09:06:53.662" v="58" actId="1076"/>
        <pc:sldMkLst>
          <pc:docMk/>
          <pc:sldMk cId="2552825056" sldId="315"/>
        </pc:sldMkLst>
        <pc:spChg chg="mod">
          <ac:chgData name="MARIA CONCETTA SCHIAVONE" userId="63d4bf0b-40bc-4bbd-8642-0244b25b1d08" providerId="ADAL" clId="{B405897D-FA0A-4986-8B61-90AD0E81625E}" dt="2021-11-25T09:06:53.662" v="58" actId="1076"/>
          <ac:spMkLst>
            <pc:docMk/>
            <pc:sldMk cId="2552825056" sldId="315"/>
            <ac:spMk id="10" creationId="{D8B7E7B3-97F8-46A6-A2BE-5C254CFC95BA}"/>
          </ac:spMkLst>
        </pc:spChg>
      </pc:sldChg>
      <pc:sldChg chg="modSp mod">
        <pc:chgData name="MARIA CONCETTA SCHIAVONE" userId="63d4bf0b-40bc-4bbd-8642-0244b25b1d08" providerId="ADAL" clId="{B405897D-FA0A-4986-8B61-90AD0E81625E}" dt="2021-11-25T09:07:13.924" v="64" actId="1076"/>
        <pc:sldMkLst>
          <pc:docMk/>
          <pc:sldMk cId="1361101653" sldId="316"/>
        </pc:sldMkLst>
        <pc:spChg chg="mod">
          <ac:chgData name="MARIA CONCETTA SCHIAVONE" userId="63d4bf0b-40bc-4bbd-8642-0244b25b1d08" providerId="ADAL" clId="{B405897D-FA0A-4986-8B61-90AD0E81625E}" dt="2021-11-24T11:36:06.974" v="34" actId="1076"/>
          <ac:spMkLst>
            <pc:docMk/>
            <pc:sldMk cId="1361101653" sldId="316"/>
            <ac:spMk id="9" creationId="{01DAEAA9-2A1E-465D-9175-AEAB85ED8471}"/>
          </ac:spMkLst>
        </pc:spChg>
        <pc:spChg chg="mod">
          <ac:chgData name="MARIA CONCETTA SCHIAVONE" userId="63d4bf0b-40bc-4bbd-8642-0244b25b1d08" providerId="ADAL" clId="{B405897D-FA0A-4986-8B61-90AD0E81625E}" dt="2021-11-24T11:36:12.248" v="35" actId="1076"/>
          <ac:spMkLst>
            <pc:docMk/>
            <pc:sldMk cId="1361101653" sldId="316"/>
            <ac:spMk id="13" creationId="{4BB4919C-FF89-4CE2-8E11-36FAC0548966}"/>
          </ac:spMkLst>
        </pc:spChg>
        <pc:spChg chg="mod">
          <ac:chgData name="MARIA CONCETTA SCHIAVONE" userId="63d4bf0b-40bc-4bbd-8642-0244b25b1d08" providerId="ADAL" clId="{B405897D-FA0A-4986-8B61-90AD0E81625E}" dt="2021-11-25T09:07:13.924" v="64" actId="1076"/>
          <ac:spMkLst>
            <pc:docMk/>
            <pc:sldMk cId="1361101653" sldId="316"/>
            <ac:spMk id="21" creationId="{E6CBFB27-9DCA-4B5D-BDD6-8DF8F2C49612}"/>
          </ac:spMkLst>
        </pc:spChg>
        <pc:picChg chg="mod">
          <ac:chgData name="MARIA CONCETTA SCHIAVONE" userId="63d4bf0b-40bc-4bbd-8642-0244b25b1d08" providerId="ADAL" clId="{B405897D-FA0A-4986-8B61-90AD0E81625E}" dt="2021-11-24T15:45:10.552" v="41" actId="1076"/>
          <ac:picMkLst>
            <pc:docMk/>
            <pc:sldMk cId="1361101653" sldId="316"/>
            <ac:picMk id="5" creationId="{68032D19-8E51-4DC4-9651-FBFE6C2B18F1}"/>
          </ac:picMkLst>
        </pc:picChg>
        <pc:picChg chg="mod">
          <ac:chgData name="MARIA CONCETTA SCHIAVONE" userId="63d4bf0b-40bc-4bbd-8642-0244b25b1d08" providerId="ADAL" clId="{B405897D-FA0A-4986-8B61-90AD0E81625E}" dt="2021-11-24T15:45:06.934" v="40" actId="1076"/>
          <ac:picMkLst>
            <pc:docMk/>
            <pc:sldMk cId="1361101653" sldId="316"/>
            <ac:picMk id="1026" creationId="{36284BF8-88EC-42B2-A004-5B04A479AE2D}"/>
          </ac:picMkLst>
        </pc:picChg>
        <pc:picChg chg="mod">
          <ac:chgData name="MARIA CONCETTA SCHIAVONE" userId="63d4bf0b-40bc-4bbd-8642-0244b25b1d08" providerId="ADAL" clId="{B405897D-FA0A-4986-8B61-90AD0E81625E}" dt="2021-11-24T11:36:29.124" v="38" actId="1076"/>
          <ac:picMkLst>
            <pc:docMk/>
            <pc:sldMk cId="1361101653" sldId="316"/>
            <ac:picMk id="1032" creationId="{169BA636-9FCB-4929-9ABD-742CD41FBF1A}"/>
          </ac:picMkLst>
        </pc:picChg>
      </pc:sldChg>
      <pc:sldChg chg="modSp mod">
        <pc:chgData name="MARIA CONCETTA SCHIAVONE" userId="63d4bf0b-40bc-4bbd-8642-0244b25b1d08" providerId="ADAL" clId="{B405897D-FA0A-4986-8B61-90AD0E81625E}" dt="2021-11-24T15:44:49.661" v="39" actId="207"/>
        <pc:sldMkLst>
          <pc:docMk/>
          <pc:sldMk cId="796828339" sldId="317"/>
        </pc:sldMkLst>
        <pc:spChg chg="mod">
          <ac:chgData name="MARIA CONCETTA SCHIAVONE" userId="63d4bf0b-40bc-4bbd-8642-0244b25b1d08" providerId="ADAL" clId="{B405897D-FA0A-4986-8B61-90AD0E81625E}" dt="2021-11-24T15:44:49.661" v="39" actId="207"/>
          <ac:spMkLst>
            <pc:docMk/>
            <pc:sldMk cId="796828339" sldId="317"/>
            <ac:spMk id="7" creationId="{2C4CDD01-9AFA-7944-8C77-012E1771187C}"/>
          </ac:spMkLst>
        </pc:spChg>
      </pc:sldChg>
    </pc:docChg>
  </pc:docChgLst>
  <pc:docChgLst>
    <pc:chgData name="Giovanni Sacco" userId="15eece74-3188-428a-b8df-52b2d3c522ea" providerId="ADAL" clId="{5E6990F9-F22C-1242-A843-2BF4232C5DD0}"/>
    <pc:docChg chg="undo custSel modSld">
      <pc:chgData name="Giovanni Sacco" userId="15eece74-3188-428a-b8df-52b2d3c522ea" providerId="ADAL" clId="{5E6990F9-F22C-1242-A843-2BF4232C5DD0}" dt="2021-11-23T15:49:11.339" v="21" actId="20577"/>
      <pc:docMkLst>
        <pc:docMk/>
      </pc:docMkLst>
      <pc:sldChg chg="modSp mod">
        <pc:chgData name="Giovanni Sacco" userId="15eece74-3188-428a-b8df-52b2d3c522ea" providerId="ADAL" clId="{5E6990F9-F22C-1242-A843-2BF4232C5DD0}" dt="2021-11-23T15:21:14.899" v="1" actId="20577"/>
        <pc:sldMkLst>
          <pc:docMk/>
          <pc:sldMk cId="2909620633" sldId="256"/>
        </pc:sldMkLst>
        <pc:spChg chg="mod">
          <ac:chgData name="Giovanni Sacco" userId="15eece74-3188-428a-b8df-52b2d3c522ea" providerId="ADAL" clId="{5E6990F9-F22C-1242-A843-2BF4232C5DD0}" dt="2021-11-23T15:21:14.899" v="1" actId="20577"/>
          <ac:spMkLst>
            <pc:docMk/>
            <pc:sldMk cId="2909620633" sldId="256"/>
            <ac:spMk id="4" creationId="{745C0E1A-7ED4-1549-B89F-80AF5E80C241}"/>
          </ac:spMkLst>
        </pc:spChg>
      </pc:sldChg>
      <pc:sldChg chg="modSp mod">
        <pc:chgData name="Giovanni Sacco" userId="15eece74-3188-428a-b8df-52b2d3c522ea" providerId="ADAL" clId="{5E6990F9-F22C-1242-A843-2BF4232C5DD0}" dt="2021-11-23T15:47:35.805" v="19" actId="108"/>
        <pc:sldMkLst>
          <pc:docMk/>
          <pc:sldMk cId="3521366050" sldId="310"/>
        </pc:sldMkLst>
        <pc:spChg chg="mod">
          <ac:chgData name="Giovanni Sacco" userId="15eece74-3188-428a-b8df-52b2d3c522ea" providerId="ADAL" clId="{5E6990F9-F22C-1242-A843-2BF4232C5DD0}" dt="2021-11-23T15:47:35.805" v="19" actId="108"/>
          <ac:spMkLst>
            <pc:docMk/>
            <pc:sldMk cId="3521366050" sldId="310"/>
            <ac:spMk id="13" creationId="{C5B4392F-56D1-481C-9595-54579342940A}"/>
          </ac:spMkLst>
        </pc:spChg>
      </pc:sldChg>
      <pc:sldChg chg="modSp mod">
        <pc:chgData name="Giovanni Sacco" userId="15eece74-3188-428a-b8df-52b2d3c522ea" providerId="ADAL" clId="{5E6990F9-F22C-1242-A843-2BF4232C5DD0}" dt="2021-11-23T15:49:11.339" v="21" actId="20577"/>
        <pc:sldMkLst>
          <pc:docMk/>
          <pc:sldMk cId="3567950892" sldId="311"/>
        </pc:sldMkLst>
        <pc:spChg chg="mod">
          <ac:chgData name="Giovanni Sacco" userId="15eece74-3188-428a-b8df-52b2d3c522ea" providerId="ADAL" clId="{5E6990F9-F22C-1242-A843-2BF4232C5DD0}" dt="2021-11-23T15:49:11.339" v="21" actId="20577"/>
          <ac:spMkLst>
            <pc:docMk/>
            <pc:sldMk cId="3567950892" sldId="311"/>
            <ac:spMk id="13" creationId="{9E7B888C-178C-4EF2-BEAC-2ED9D0EDA938}"/>
          </ac:spMkLst>
        </pc:spChg>
      </pc:sldChg>
    </pc:docChg>
  </pc:docChgLst>
  <pc:docChgLst>
    <pc:chgData name="MARIA CONCETTA SCHIAVONE" userId="S::m.schiavone29_studenti.unisa.it#ext#@engit.onmicrosoft.com::1611f757-6330-4b18-8ded-ce18be0a0871" providerId="AD" clId="Web-{E26C5490-A065-4784-8C3D-E6A33CF82890}"/>
    <pc:docChg chg="modSld">
      <pc:chgData name="MARIA CONCETTA SCHIAVONE" userId="S::m.schiavone29_studenti.unisa.it#ext#@engit.onmicrosoft.com::1611f757-6330-4b18-8ded-ce18be0a0871" providerId="AD" clId="Web-{E26C5490-A065-4784-8C3D-E6A33CF82890}" dt="2021-11-22T21:43:07.312" v="53"/>
      <pc:docMkLst>
        <pc:docMk/>
      </pc:docMkLst>
      <pc:sldChg chg="modSp">
        <pc:chgData name="MARIA CONCETTA SCHIAVONE" userId="S::m.schiavone29_studenti.unisa.it#ext#@engit.onmicrosoft.com::1611f757-6330-4b18-8ded-ce18be0a0871" providerId="AD" clId="Web-{E26C5490-A065-4784-8C3D-E6A33CF82890}" dt="2021-11-22T21:40:53.997" v="47" actId="20577"/>
        <pc:sldMkLst>
          <pc:docMk/>
          <pc:sldMk cId="3627061010" sldId="280"/>
        </pc:sldMkLst>
        <pc:spChg chg="mod">
          <ac:chgData name="MARIA CONCETTA SCHIAVONE" userId="S::m.schiavone29_studenti.unisa.it#ext#@engit.onmicrosoft.com::1611f757-6330-4b18-8ded-ce18be0a0871" providerId="AD" clId="Web-{E26C5490-A065-4784-8C3D-E6A33CF82890}" dt="2021-11-22T21:39:55.199" v="44" actId="1076"/>
          <ac:spMkLst>
            <pc:docMk/>
            <pc:sldMk cId="3627061010" sldId="280"/>
            <ac:spMk id="11" creationId="{981D9B65-E24D-DA49-9A7E-CA74386F35F1}"/>
          </ac:spMkLst>
        </pc:spChg>
        <pc:spChg chg="mod">
          <ac:chgData name="MARIA CONCETTA SCHIAVONE" userId="S::m.schiavone29_studenti.unisa.it#ext#@engit.onmicrosoft.com::1611f757-6330-4b18-8ded-ce18be0a0871" providerId="AD" clId="Web-{E26C5490-A065-4784-8C3D-E6A33CF82890}" dt="2021-11-22T21:35:51.554" v="13" actId="20577"/>
          <ac:spMkLst>
            <pc:docMk/>
            <pc:sldMk cId="3627061010" sldId="280"/>
            <ac:spMk id="12" creationId="{F12F7FEA-D75F-E148-A20C-03569BFA4C2B}"/>
          </ac:spMkLst>
        </pc:spChg>
        <pc:spChg chg="mod">
          <ac:chgData name="MARIA CONCETTA SCHIAVONE" userId="S::m.schiavone29_studenti.unisa.it#ext#@engit.onmicrosoft.com::1611f757-6330-4b18-8ded-ce18be0a0871" providerId="AD" clId="Web-{E26C5490-A065-4784-8C3D-E6A33CF82890}" dt="2021-11-22T21:40:53.997" v="47" actId="20577"/>
          <ac:spMkLst>
            <pc:docMk/>
            <pc:sldMk cId="3627061010" sldId="280"/>
            <ac:spMk id="24" creationId="{B9BB18FB-81EB-4AB9-9C84-6BD918ABC582}"/>
          </ac:spMkLst>
        </pc:spChg>
        <pc:spChg chg="mod">
          <ac:chgData name="MARIA CONCETTA SCHIAVONE" userId="S::m.schiavone29_studenti.unisa.it#ext#@engit.onmicrosoft.com::1611f757-6330-4b18-8ded-ce18be0a0871" providerId="AD" clId="Web-{E26C5490-A065-4784-8C3D-E6A33CF82890}" dt="2021-11-22T21:39:34.980" v="43" actId="20577"/>
          <ac:spMkLst>
            <pc:docMk/>
            <pc:sldMk cId="3627061010" sldId="280"/>
            <ac:spMk id="28" creationId="{8473A2B7-FE1B-3D45-B204-88924C95B7F5}"/>
          </ac:spMkLst>
        </pc:spChg>
      </pc:sldChg>
      <pc:sldChg chg="modSp">
        <pc:chgData name="MARIA CONCETTA SCHIAVONE" userId="S::m.schiavone29_studenti.unisa.it#ext#@engit.onmicrosoft.com::1611f757-6330-4b18-8ded-ce18be0a0871" providerId="AD" clId="Web-{E26C5490-A065-4784-8C3D-E6A33CF82890}" dt="2021-11-22T21:34:58.678" v="8" actId="1076"/>
        <pc:sldMkLst>
          <pc:docMk/>
          <pc:sldMk cId="3521366050" sldId="310"/>
        </pc:sldMkLst>
        <pc:spChg chg="mod">
          <ac:chgData name="MARIA CONCETTA SCHIAVONE" userId="S::m.schiavone29_studenti.unisa.it#ext#@engit.onmicrosoft.com::1611f757-6330-4b18-8ded-ce18be0a0871" providerId="AD" clId="Web-{E26C5490-A065-4784-8C3D-E6A33CF82890}" dt="2021-11-22T21:34:58.678" v="8" actId="1076"/>
          <ac:spMkLst>
            <pc:docMk/>
            <pc:sldMk cId="3521366050" sldId="310"/>
            <ac:spMk id="12" creationId="{88DD9720-6900-4D00-A2F0-2261B3F537D7}"/>
          </ac:spMkLst>
        </pc:spChg>
      </pc:sldChg>
      <pc:sldChg chg="modSp">
        <pc:chgData name="MARIA CONCETTA SCHIAVONE" userId="S::m.schiavone29_studenti.unisa.it#ext#@engit.onmicrosoft.com::1611f757-6330-4b18-8ded-ce18be0a0871" providerId="AD" clId="Web-{E26C5490-A065-4784-8C3D-E6A33CF82890}" dt="2021-11-22T21:43:07.312" v="53"/>
        <pc:sldMkLst>
          <pc:docMk/>
          <pc:sldMk cId="4236506204" sldId="314"/>
        </pc:sldMkLst>
        <pc:spChg chg="mod">
          <ac:chgData name="MARIA CONCETTA SCHIAVONE" userId="S::m.schiavone29_studenti.unisa.it#ext#@engit.onmicrosoft.com::1611f757-6330-4b18-8ded-ce18be0a0871" providerId="AD" clId="Web-{E26C5490-A065-4784-8C3D-E6A33CF82890}" dt="2021-11-22T21:42:15.107" v="51"/>
          <ac:spMkLst>
            <pc:docMk/>
            <pc:sldMk cId="4236506204" sldId="314"/>
            <ac:spMk id="2" creationId="{A77DAF1D-9E17-4638-9E56-F9E943EA6668}"/>
          </ac:spMkLst>
        </pc:spChg>
        <pc:spChg chg="mod">
          <ac:chgData name="MARIA CONCETTA SCHIAVONE" userId="S::m.schiavone29_studenti.unisa.it#ext#@engit.onmicrosoft.com::1611f757-6330-4b18-8ded-ce18be0a0871" providerId="AD" clId="Web-{E26C5490-A065-4784-8C3D-E6A33CF82890}" dt="2021-11-22T21:42:39.140" v="52"/>
          <ac:spMkLst>
            <pc:docMk/>
            <pc:sldMk cId="4236506204" sldId="314"/>
            <ac:spMk id="24" creationId="{214025F9-AE2B-4E10-B548-FEC612CAE412}"/>
          </ac:spMkLst>
        </pc:spChg>
        <pc:spChg chg="mod">
          <ac:chgData name="MARIA CONCETTA SCHIAVONE" userId="S::m.schiavone29_studenti.unisa.it#ext#@engit.onmicrosoft.com::1611f757-6330-4b18-8ded-ce18be0a0871" providerId="AD" clId="Web-{E26C5490-A065-4784-8C3D-E6A33CF82890}" dt="2021-11-22T21:43:07.312" v="53"/>
          <ac:spMkLst>
            <pc:docMk/>
            <pc:sldMk cId="4236506204" sldId="314"/>
            <ac:spMk id="25" creationId="{4F11C469-81FE-4FAE-9220-321CB769EAA4}"/>
          </ac:spMkLst>
        </pc:spChg>
      </pc:sldChg>
      <pc:sldChg chg="modSp">
        <pc:chgData name="MARIA CONCETTA SCHIAVONE" userId="S::m.schiavone29_studenti.unisa.it#ext#@engit.onmicrosoft.com::1611f757-6330-4b18-8ded-ce18be0a0871" providerId="AD" clId="Web-{E26C5490-A065-4784-8C3D-E6A33CF82890}" dt="2021-11-22T21:24:18.949" v="1" actId="14100"/>
        <pc:sldMkLst>
          <pc:docMk/>
          <pc:sldMk cId="2552825056" sldId="315"/>
        </pc:sldMkLst>
        <pc:picChg chg="mod">
          <ac:chgData name="MARIA CONCETTA SCHIAVONE" userId="S::m.schiavone29_studenti.unisa.it#ext#@engit.onmicrosoft.com::1611f757-6330-4b18-8ded-ce18be0a0871" providerId="AD" clId="Web-{E26C5490-A065-4784-8C3D-E6A33CF82890}" dt="2021-11-22T21:24:18.949" v="1" actId="14100"/>
          <ac:picMkLst>
            <pc:docMk/>
            <pc:sldMk cId="2552825056" sldId="315"/>
            <ac:picMk id="6" creationId="{27ED05C4-D4B9-4F76-B188-0C807EFF9630}"/>
          </ac:picMkLst>
        </pc:picChg>
      </pc:sldChg>
      <pc:sldChg chg="modSp">
        <pc:chgData name="MARIA CONCETTA SCHIAVONE" userId="S::m.schiavone29_studenti.unisa.it#ext#@engit.onmicrosoft.com::1611f757-6330-4b18-8ded-ce18be0a0871" providerId="AD" clId="Web-{E26C5490-A065-4784-8C3D-E6A33CF82890}" dt="2021-11-22T21:27:05.952" v="7" actId="20577"/>
        <pc:sldMkLst>
          <pc:docMk/>
          <pc:sldMk cId="1361101653" sldId="316"/>
        </pc:sldMkLst>
        <pc:spChg chg="mod">
          <ac:chgData name="MARIA CONCETTA SCHIAVONE" userId="S::m.schiavone29_studenti.unisa.it#ext#@engit.onmicrosoft.com::1611f757-6330-4b18-8ded-ce18be0a0871" providerId="AD" clId="Web-{E26C5490-A065-4784-8C3D-E6A33CF82890}" dt="2021-11-22T21:27:05.952" v="7" actId="20577"/>
          <ac:spMkLst>
            <pc:docMk/>
            <pc:sldMk cId="1361101653" sldId="316"/>
            <ac:spMk id="13" creationId="{4BB4919C-FF89-4CE2-8E11-36FAC0548966}"/>
          </ac:spMkLst>
        </pc:spChg>
        <pc:picChg chg="mod">
          <ac:chgData name="MARIA CONCETTA SCHIAVONE" userId="S::m.schiavone29_studenti.unisa.it#ext#@engit.onmicrosoft.com::1611f757-6330-4b18-8ded-ce18be0a0871" providerId="AD" clId="Web-{E26C5490-A065-4784-8C3D-E6A33CF82890}" dt="2021-11-22T21:26:24.607" v="6" actId="1076"/>
          <ac:picMkLst>
            <pc:docMk/>
            <pc:sldMk cId="1361101653" sldId="316"/>
            <ac:picMk id="1032" creationId="{169BA636-9FCB-4929-9ABD-742CD41FBF1A}"/>
          </ac:picMkLst>
        </pc:picChg>
      </pc:sldChg>
    </pc:docChg>
  </pc:docChgLst>
  <pc:docChgLst>
    <pc:chgData name="SIMONA GRIECO" userId="S::s.grieco13_studenti.unisa.it#ext#@engit.onmicrosoft.com::50f9c566-8533-4c72-85ae-d75e67f088da" providerId="AD" clId="Web-{30C9209A-A7A2-4260-A189-9B8D1C713CF7}"/>
    <pc:docChg chg="modSld">
      <pc:chgData name="SIMONA GRIECO" userId="S::s.grieco13_studenti.unisa.it#ext#@engit.onmicrosoft.com::50f9c566-8533-4c72-85ae-d75e67f088da" providerId="AD" clId="Web-{30C9209A-A7A2-4260-A189-9B8D1C713CF7}" dt="2021-11-23T16:34:18.148" v="10" actId="1076"/>
      <pc:docMkLst>
        <pc:docMk/>
      </pc:docMkLst>
      <pc:sldChg chg="modSp">
        <pc:chgData name="SIMONA GRIECO" userId="S::s.grieco13_studenti.unisa.it#ext#@engit.onmicrosoft.com::50f9c566-8533-4c72-85ae-d75e67f088da" providerId="AD" clId="Web-{30C9209A-A7A2-4260-A189-9B8D1C713CF7}" dt="2021-11-23T16:27:09.809" v="1" actId="1076"/>
        <pc:sldMkLst>
          <pc:docMk/>
          <pc:sldMk cId="2552825056" sldId="315"/>
        </pc:sldMkLst>
        <pc:picChg chg="mod">
          <ac:chgData name="SIMONA GRIECO" userId="S::s.grieco13_studenti.unisa.it#ext#@engit.onmicrosoft.com::50f9c566-8533-4c72-85ae-d75e67f088da" providerId="AD" clId="Web-{30C9209A-A7A2-4260-A189-9B8D1C713CF7}" dt="2021-11-23T16:27:09.809" v="1" actId="1076"/>
          <ac:picMkLst>
            <pc:docMk/>
            <pc:sldMk cId="2552825056" sldId="315"/>
            <ac:picMk id="14" creationId="{DE7CC17D-B431-44F2-B316-687252320CD2}"/>
          </ac:picMkLst>
        </pc:picChg>
      </pc:sldChg>
      <pc:sldChg chg="modSp">
        <pc:chgData name="SIMONA GRIECO" userId="S::s.grieco13_studenti.unisa.it#ext#@engit.onmicrosoft.com::50f9c566-8533-4c72-85ae-d75e67f088da" providerId="AD" clId="Web-{30C9209A-A7A2-4260-A189-9B8D1C713CF7}" dt="2021-11-23T16:34:18.148" v="10" actId="1076"/>
        <pc:sldMkLst>
          <pc:docMk/>
          <pc:sldMk cId="1361101653" sldId="316"/>
        </pc:sldMkLst>
        <pc:spChg chg="mod">
          <ac:chgData name="SIMONA GRIECO" userId="S::s.grieco13_studenti.unisa.it#ext#@engit.onmicrosoft.com::50f9c566-8533-4c72-85ae-d75e67f088da" providerId="AD" clId="Web-{30C9209A-A7A2-4260-A189-9B8D1C713CF7}" dt="2021-11-23T16:34:18.148" v="10" actId="1076"/>
          <ac:spMkLst>
            <pc:docMk/>
            <pc:sldMk cId="1361101653" sldId="316"/>
            <ac:spMk id="13" creationId="{4BB4919C-FF89-4CE2-8E11-36FAC0548966}"/>
          </ac:spMkLst>
        </pc:spChg>
        <pc:spChg chg="mod">
          <ac:chgData name="SIMONA GRIECO" userId="S::s.grieco13_studenti.unisa.it#ext#@engit.onmicrosoft.com::50f9c566-8533-4c72-85ae-d75e67f088da" providerId="AD" clId="Web-{30C9209A-A7A2-4260-A189-9B8D1C713CF7}" dt="2021-11-23T16:33:54.320" v="7" actId="20577"/>
          <ac:spMkLst>
            <pc:docMk/>
            <pc:sldMk cId="1361101653" sldId="316"/>
            <ac:spMk id="14" creationId="{596F0409-41FE-45CF-95A2-44DEB56B6AF9}"/>
          </ac:spMkLst>
        </pc:spChg>
        <pc:picChg chg="mod">
          <ac:chgData name="SIMONA GRIECO" userId="S::s.grieco13_studenti.unisa.it#ext#@engit.onmicrosoft.com::50f9c566-8533-4c72-85ae-d75e67f088da" providerId="AD" clId="Web-{30C9209A-A7A2-4260-A189-9B8D1C713CF7}" dt="2021-11-23T16:34:12.289" v="9" actId="1076"/>
          <ac:picMkLst>
            <pc:docMk/>
            <pc:sldMk cId="1361101653" sldId="316"/>
            <ac:picMk id="1026" creationId="{36284BF8-88EC-42B2-A004-5B04A479AE2D}"/>
          </ac:picMkLst>
        </pc:picChg>
        <pc:picChg chg="mod">
          <ac:chgData name="SIMONA GRIECO" userId="S::s.grieco13_studenti.unisa.it#ext#@engit.onmicrosoft.com::50f9c566-8533-4c72-85ae-d75e67f088da" providerId="AD" clId="Web-{30C9209A-A7A2-4260-A189-9B8D1C713CF7}" dt="2021-11-23T16:34:01.945" v="8" actId="1076"/>
          <ac:picMkLst>
            <pc:docMk/>
            <pc:sldMk cId="1361101653" sldId="316"/>
            <ac:picMk id="1032" creationId="{169BA636-9FCB-4929-9ABD-742CD41FBF1A}"/>
          </ac:picMkLst>
        </pc:picChg>
      </pc:sldChg>
    </pc:docChg>
  </pc:docChgLst>
  <pc:docChgLst>
    <pc:chgData name="MARIA CONCETTA SCHIAVONE" userId="S::m.schiavone29_studenti.unisa.it#ext#@engit.onmicrosoft.com::1611f757-6330-4b18-8ded-ce18be0a0871" providerId="AD" clId="Web-{FD72E815-037D-4655-D6B6-A0BA62D11F36}"/>
    <pc:docChg chg="modSld">
      <pc:chgData name="MARIA CONCETTA SCHIAVONE" userId="S::m.schiavone29_studenti.unisa.it#ext#@engit.onmicrosoft.com::1611f757-6330-4b18-8ded-ce18be0a0871" providerId="AD" clId="Web-{FD72E815-037D-4655-D6B6-A0BA62D11F36}" dt="2021-11-23T12:05:40.293" v="224" actId="1076"/>
      <pc:docMkLst>
        <pc:docMk/>
      </pc:docMkLst>
      <pc:sldChg chg="modSp">
        <pc:chgData name="MARIA CONCETTA SCHIAVONE" userId="S::m.schiavone29_studenti.unisa.it#ext#@engit.onmicrosoft.com::1611f757-6330-4b18-8ded-ce18be0a0871" providerId="AD" clId="Web-{FD72E815-037D-4655-D6B6-A0BA62D11F36}" dt="2021-11-23T11:05:31.216" v="29" actId="1076"/>
        <pc:sldMkLst>
          <pc:docMk/>
          <pc:sldMk cId="3627061010" sldId="280"/>
        </pc:sldMkLst>
        <pc:picChg chg="mod">
          <ac:chgData name="MARIA CONCETTA SCHIAVONE" userId="S::m.schiavone29_studenti.unisa.it#ext#@engit.onmicrosoft.com::1611f757-6330-4b18-8ded-ce18be0a0871" providerId="AD" clId="Web-{FD72E815-037D-4655-D6B6-A0BA62D11F36}" dt="2021-11-23T11:05:31.216" v="29" actId="1076"/>
          <ac:picMkLst>
            <pc:docMk/>
            <pc:sldMk cId="3627061010" sldId="280"/>
            <ac:picMk id="21" creationId="{09D2344A-6063-4372-A1E8-253B28B88733}"/>
          </ac:picMkLst>
        </pc:picChg>
      </pc:sldChg>
      <pc:sldChg chg="modSp">
        <pc:chgData name="MARIA CONCETTA SCHIAVONE" userId="S::m.schiavone29_studenti.unisa.it#ext#@engit.onmicrosoft.com::1611f757-6330-4b18-8ded-ce18be0a0871" providerId="AD" clId="Web-{FD72E815-037D-4655-D6B6-A0BA62D11F36}" dt="2021-11-23T11:55:46.671" v="135" actId="1076"/>
        <pc:sldMkLst>
          <pc:docMk/>
          <pc:sldMk cId="3521366050" sldId="310"/>
        </pc:sldMkLst>
        <pc:spChg chg="mod">
          <ac:chgData name="MARIA CONCETTA SCHIAVONE" userId="S::m.schiavone29_studenti.unisa.it#ext#@engit.onmicrosoft.com::1611f757-6330-4b18-8ded-ce18be0a0871" providerId="AD" clId="Web-{FD72E815-037D-4655-D6B6-A0BA62D11F36}" dt="2021-11-23T11:55:46.671" v="135" actId="1076"/>
          <ac:spMkLst>
            <pc:docMk/>
            <pc:sldMk cId="3521366050" sldId="310"/>
            <ac:spMk id="13" creationId="{C5B4392F-56D1-481C-9595-54579342940A}"/>
          </ac:spMkLst>
        </pc:spChg>
      </pc:sldChg>
      <pc:sldChg chg="modSp">
        <pc:chgData name="MARIA CONCETTA SCHIAVONE" userId="S::m.schiavone29_studenti.unisa.it#ext#@engit.onmicrosoft.com::1611f757-6330-4b18-8ded-ce18be0a0871" providerId="AD" clId="Web-{FD72E815-037D-4655-D6B6-A0BA62D11F36}" dt="2021-11-23T12:03:06.587" v="212" actId="20577"/>
        <pc:sldMkLst>
          <pc:docMk/>
          <pc:sldMk cId="3293495747" sldId="313"/>
        </pc:sldMkLst>
        <pc:spChg chg="mod">
          <ac:chgData name="MARIA CONCETTA SCHIAVONE" userId="S::m.schiavone29_studenti.unisa.it#ext#@engit.onmicrosoft.com::1611f757-6330-4b18-8ded-ce18be0a0871" providerId="AD" clId="Web-{FD72E815-037D-4655-D6B6-A0BA62D11F36}" dt="2021-11-23T12:03:06.587" v="212" actId="20577"/>
          <ac:spMkLst>
            <pc:docMk/>
            <pc:sldMk cId="3293495747" sldId="313"/>
            <ac:spMk id="3" creationId="{DD911D28-C424-4439-B294-E9A7EA1D9FAE}"/>
          </ac:spMkLst>
        </pc:spChg>
        <pc:spChg chg="mod">
          <ac:chgData name="MARIA CONCETTA SCHIAVONE" userId="S::m.schiavone29_studenti.unisa.it#ext#@engit.onmicrosoft.com::1611f757-6330-4b18-8ded-ce18be0a0871" providerId="AD" clId="Web-{FD72E815-037D-4655-D6B6-A0BA62D11F36}" dt="2021-11-23T11:57:23.611" v="141"/>
          <ac:spMkLst>
            <pc:docMk/>
            <pc:sldMk cId="3293495747" sldId="313"/>
            <ac:spMk id="12" creationId="{32B270B9-8B05-4479-BFCC-C212AEBC56CE}"/>
          </ac:spMkLst>
        </pc:spChg>
        <pc:spChg chg="mod">
          <ac:chgData name="MARIA CONCETTA SCHIAVONE" userId="S::m.schiavone29_studenti.unisa.it#ext#@engit.onmicrosoft.com::1611f757-6330-4b18-8ded-ce18be0a0871" providerId="AD" clId="Web-{FD72E815-037D-4655-D6B6-A0BA62D11F36}" dt="2021-11-23T11:57:54.440" v="147"/>
          <ac:spMkLst>
            <pc:docMk/>
            <pc:sldMk cId="3293495747" sldId="313"/>
            <ac:spMk id="23" creationId="{C03C5D3E-D340-4804-AB05-269BE2E6168D}"/>
          </ac:spMkLst>
        </pc:spChg>
        <pc:spChg chg="mod">
          <ac:chgData name="MARIA CONCETTA SCHIAVONE" userId="S::m.schiavone29_studenti.unisa.it#ext#@engit.onmicrosoft.com::1611f757-6330-4b18-8ded-ce18be0a0871" providerId="AD" clId="Web-{FD72E815-037D-4655-D6B6-A0BA62D11F36}" dt="2021-11-23T12:02:58.352" v="211"/>
          <ac:spMkLst>
            <pc:docMk/>
            <pc:sldMk cId="3293495747" sldId="313"/>
            <ac:spMk id="33" creationId="{5A08EE46-5313-49ED-987A-98C77385EE81}"/>
          </ac:spMkLst>
        </pc:spChg>
        <pc:spChg chg="mod">
          <ac:chgData name="MARIA CONCETTA SCHIAVONE" userId="S::m.schiavone29_studenti.unisa.it#ext#@engit.onmicrosoft.com::1611f757-6330-4b18-8ded-ce18be0a0871" providerId="AD" clId="Web-{FD72E815-037D-4655-D6B6-A0BA62D11F36}" dt="2021-11-23T11:57:45.939" v="143"/>
          <ac:spMkLst>
            <pc:docMk/>
            <pc:sldMk cId="3293495747" sldId="313"/>
            <ac:spMk id="35" creationId="{36205097-9E08-4D46-A714-386D0248EF56}"/>
          </ac:spMkLst>
        </pc:spChg>
        <pc:spChg chg="mod">
          <ac:chgData name="MARIA CONCETTA SCHIAVONE" userId="S::m.schiavone29_studenti.unisa.it#ext#@engit.onmicrosoft.com::1611f757-6330-4b18-8ded-ce18be0a0871" providerId="AD" clId="Web-{FD72E815-037D-4655-D6B6-A0BA62D11F36}" dt="2021-11-23T11:50:08.492" v="119" actId="1076"/>
          <ac:spMkLst>
            <pc:docMk/>
            <pc:sldMk cId="3293495747" sldId="313"/>
            <ac:spMk id="36" creationId="{1E10ACC0-EC5C-461E-A9BD-CF1980FF3611}"/>
          </ac:spMkLst>
        </pc:spChg>
        <pc:spChg chg="mod">
          <ac:chgData name="MARIA CONCETTA SCHIAVONE" userId="S::m.schiavone29_studenti.unisa.it#ext#@engit.onmicrosoft.com::1611f757-6330-4b18-8ded-ce18be0a0871" providerId="AD" clId="Web-{FD72E815-037D-4655-D6B6-A0BA62D11F36}" dt="2021-11-23T12:02:45.696" v="206"/>
          <ac:spMkLst>
            <pc:docMk/>
            <pc:sldMk cId="3293495747" sldId="313"/>
            <ac:spMk id="37" creationId="{43C3A076-B705-49AB-BAF9-BF5C822E7700}"/>
          </ac:spMkLst>
        </pc:spChg>
        <pc:spChg chg="mod">
          <ac:chgData name="MARIA CONCETTA SCHIAVONE" userId="S::m.schiavone29_studenti.unisa.it#ext#@engit.onmicrosoft.com::1611f757-6330-4b18-8ded-ce18be0a0871" providerId="AD" clId="Web-{FD72E815-037D-4655-D6B6-A0BA62D11F36}" dt="2021-11-23T11:57:50.455" v="145"/>
          <ac:spMkLst>
            <pc:docMk/>
            <pc:sldMk cId="3293495747" sldId="313"/>
            <ac:spMk id="39" creationId="{DDD4207D-30DE-4EBB-AEDA-A9AE7F31E605}"/>
          </ac:spMkLst>
        </pc:spChg>
        <pc:spChg chg="mod">
          <ac:chgData name="MARIA CONCETTA SCHIAVONE" userId="S::m.schiavone29_studenti.unisa.it#ext#@engit.onmicrosoft.com::1611f757-6330-4b18-8ded-ce18be0a0871" providerId="AD" clId="Web-{FD72E815-037D-4655-D6B6-A0BA62D11F36}" dt="2021-11-23T12:02:43.602" v="204"/>
          <ac:spMkLst>
            <pc:docMk/>
            <pc:sldMk cId="3293495747" sldId="313"/>
            <ac:spMk id="41" creationId="{3359F26B-1A42-411F-AAD1-0B27DB1357DF}"/>
          </ac:spMkLst>
        </pc:spChg>
        <pc:spChg chg="mod">
          <ac:chgData name="MARIA CONCETTA SCHIAVONE" userId="S::m.schiavone29_studenti.unisa.it#ext#@engit.onmicrosoft.com::1611f757-6330-4b18-8ded-ce18be0a0871" providerId="AD" clId="Web-{FD72E815-037D-4655-D6B6-A0BA62D11F36}" dt="2021-11-23T12:02:49.962" v="208"/>
          <ac:spMkLst>
            <pc:docMk/>
            <pc:sldMk cId="3293495747" sldId="313"/>
            <ac:spMk id="43" creationId="{C3879F60-5D5A-4913-8B7A-17D4A0013C56}"/>
          </ac:spMkLst>
        </pc:spChg>
        <pc:spChg chg="mod">
          <ac:chgData name="MARIA CONCETTA SCHIAVONE" userId="S::m.schiavone29_studenti.unisa.it#ext#@engit.onmicrosoft.com::1611f757-6330-4b18-8ded-ce18be0a0871" providerId="AD" clId="Web-{FD72E815-037D-4655-D6B6-A0BA62D11F36}" dt="2021-11-23T12:02:41.727" v="202"/>
          <ac:spMkLst>
            <pc:docMk/>
            <pc:sldMk cId="3293495747" sldId="313"/>
            <ac:spMk id="49" creationId="{3659F8FE-E602-4E67-8E91-1445EA74580F}"/>
          </ac:spMkLst>
        </pc:spChg>
        <pc:spChg chg="mod">
          <ac:chgData name="MARIA CONCETTA SCHIAVONE" userId="S::m.schiavone29_studenti.unisa.it#ext#@engit.onmicrosoft.com::1611f757-6330-4b18-8ded-ce18be0a0871" providerId="AD" clId="Web-{FD72E815-037D-4655-D6B6-A0BA62D11F36}" dt="2021-11-23T11:49:20.382" v="116" actId="1076"/>
          <ac:spMkLst>
            <pc:docMk/>
            <pc:sldMk cId="3293495747" sldId="313"/>
            <ac:spMk id="50" creationId="{DE92BEAA-0F93-4821-B4CE-35859620649B}"/>
          </ac:spMkLst>
        </pc:spChg>
        <pc:picChg chg="mod">
          <ac:chgData name="MARIA CONCETTA SCHIAVONE" userId="S::m.schiavone29_studenti.unisa.it#ext#@engit.onmicrosoft.com::1611f757-6330-4b18-8ded-ce18be0a0871" providerId="AD" clId="Web-{FD72E815-037D-4655-D6B6-A0BA62D11F36}" dt="2021-11-23T11:48:37.303" v="115" actId="1076"/>
          <ac:picMkLst>
            <pc:docMk/>
            <pc:sldMk cId="3293495747" sldId="313"/>
            <ac:picMk id="4" creationId="{2E0CEAEC-F82B-401A-B0AC-C2160853D5BC}"/>
          </ac:picMkLst>
        </pc:picChg>
        <pc:cxnChg chg="mod">
          <ac:chgData name="MARIA CONCETTA SCHIAVONE" userId="S::m.schiavone29_studenti.unisa.it#ext#@engit.onmicrosoft.com::1611f757-6330-4b18-8ded-ce18be0a0871" providerId="AD" clId="Web-{FD72E815-037D-4655-D6B6-A0BA62D11F36}" dt="2021-11-23T11:59:43.817" v="154"/>
          <ac:cxnSpMkLst>
            <pc:docMk/>
            <pc:sldMk cId="3293495747" sldId="313"/>
            <ac:cxnSpMk id="52" creationId="{18B7816A-7F61-4F9B-AFCF-65AA142B1972}"/>
          </ac:cxnSpMkLst>
        </pc:cxnChg>
        <pc:cxnChg chg="mod">
          <ac:chgData name="MARIA CONCETTA SCHIAVONE" userId="S::m.schiavone29_studenti.unisa.it#ext#@engit.onmicrosoft.com::1611f757-6330-4b18-8ded-ce18be0a0871" providerId="AD" clId="Web-{FD72E815-037D-4655-D6B6-A0BA62D11F36}" dt="2021-11-23T11:50:20.758" v="120" actId="1076"/>
          <ac:cxnSpMkLst>
            <pc:docMk/>
            <pc:sldMk cId="3293495747" sldId="313"/>
            <ac:cxnSpMk id="53" creationId="{EDB18D0E-661F-4DAF-AE53-F1E7D76F58EF}"/>
          </ac:cxnSpMkLst>
        </pc:cxnChg>
        <pc:cxnChg chg="mod">
          <ac:chgData name="MARIA CONCETTA SCHIAVONE" userId="S::m.schiavone29_studenti.unisa.it#ext#@engit.onmicrosoft.com::1611f757-6330-4b18-8ded-ce18be0a0871" providerId="AD" clId="Web-{FD72E815-037D-4655-D6B6-A0BA62D11F36}" dt="2021-11-23T12:00:03.833" v="157"/>
          <ac:cxnSpMkLst>
            <pc:docMk/>
            <pc:sldMk cId="3293495747" sldId="313"/>
            <ac:cxnSpMk id="54" creationId="{83A786A5-5F4B-4910-BFC3-EC5301F2A4EE}"/>
          </ac:cxnSpMkLst>
        </pc:cxnChg>
        <pc:cxnChg chg="mod">
          <ac:chgData name="MARIA CONCETTA SCHIAVONE" userId="S::m.schiavone29_studenti.unisa.it#ext#@engit.onmicrosoft.com::1611f757-6330-4b18-8ded-ce18be0a0871" providerId="AD" clId="Web-{FD72E815-037D-4655-D6B6-A0BA62D11F36}" dt="2021-11-23T11:59:54.614" v="156"/>
          <ac:cxnSpMkLst>
            <pc:docMk/>
            <pc:sldMk cId="3293495747" sldId="313"/>
            <ac:cxnSpMk id="55" creationId="{ABD3088C-1AA2-48FF-A6ED-5C9181CC6C6E}"/>
          </ac:cxnSpMkLst>
        </pc:cxnChg>
        <pc:cxnChg chg="mod">
          <ac:chgData name="MARIA CONCETTA SCHIAVONE" userId="S::m.schiavone29_studenti.unisa.it#ext#@engit.onmicrosoft.com::1611f757-6330-4b18-8ded-ce18be0a0871" providerId="AD" clId="Web-{FD72E815-037D-4655-D6B6-A0BA62D11F36}" dt="2021-11-23T11:51:10.384" v="123" actId="1076"/>
          <ac:cxnSpMkLst>
            <pc:docMk/>
            <pc:sldMk cId="3293495747" sldId="313"/>
            <ac:cxnSpMk id="56" creationId="{087ED7F7-6B72-4719-9A7D-5BDFC3240CA5}"/>
          </ac:cxnSpMkLst>
        </pc:cxnChg>
        <pc:cxnChg chg="mod">
          <ac:chgData name="MARIA CONCETTA SCHIAVONE" userId="S::m.schiavone29_studenti.unisa.it#ext#@engit.onmicrosoft.com::1611f757-6330-4b18-8ded-ce18be0a0871" providerId="AD" clId="Web-{FD72E815-037D-4655-D6B6-A0BA62D11F36}" dt="2021-11-23T11:59:50.801" v="155"/>
          <ac:cxnSpMkLst>
            <pc:docMk/>
            <pc:sldMk cId="3293495747" sldId="313"/>
            <ac:cxnSpMk id="57" creationId="{762FBA3D-DB39-4535-A14C-2D1860023AB6}"/>
          </ac:cxnSpMkLst>
        </pc:cxnChg>
        <pc:cxnChg chg="mod">
          <ac:chgData name="MARIA CONCETTA SCHIAVONE" userId="S::m.schiavone29_studenti.unisa.it#ext#@engit.onmicrosoft.com::1611f757-6330-4b18-8ded-ce18be0a0871" providerId="AD" clId="Web-{FD72E815-037D-4655-D6B6-A0BA62D11F36}" dt="2021-11-23T12:00:07.661" v="158"/>
          <ac:cxnSpMkLst>
            <pc:docMk/>
            <pc:sldMk cId="3293495747" sldId="313"/>
            <ac:cxnSpMk id="58" creationId="{71008D52-AF5A-4E3C-B254-A1F5F19577C7}"/>
          </ac:cxnSpMkLst>
        </pc:cxnChg>
      </pc:sldChg>
      <pc:sldChg chg="modSp">
        <pc:chgData name="MARIA CONCETTA SCHIAVONE" userId="S::m.schiavone29_studenti.unisa.it#ext#@engit.onmicrosoft.com::1611f757-6330-4b18-8ded-ce18be0a0871" providerId="AD" clId="Web-{FD72E815-037D-4655-D6B6-A0BA62D11F36}" dt="2021-11-23T11:16:39.902" v="84" actId="1076"/>
        <pc:sldMkLst>
          <pc:docMk/>
          <pc:sldMk cId="4236506204" sldId="314"/>
        </pc:sldMkLst>
        <pc:spChg chg="mod">
          <ac:chgData name="MARIA CONCETTA SCHIAVONE" userId="S::m.schiavone29_studenti.unisa.it#ext#@engit.onmicrosoft.com::1611f757-6330-4b18-8ded-ce18be0a0871" providerId="AD" clId="Web-{FD72E815-037D-4655-D6B6-A0BA62D11F36}" dt="2021-11-23T10:59:31.990" v="0" actId="1076"/>
          <ac:spMkLst>
            <pc:docMk/>
            <pc:sldMk cId="4236506204" sldId="314"/>
            <ac:spMk id="21" creationId="{80C8BC26-0D8A-4D53-B069-10746347F4FF}"/>
          </ac:spMkLst>
        </pc:spChg>
        <pc:spChg chg="mod">
          <ac:chgData name="MARIA CONCETTA SCHIAVONE" userId="S::m.schiavone29_studenti.unisa.it#ext#@engit.onmicrosoft.com::1611f757-6330-4b18-8ded-ce18be0a0871" providerId="AD" clId="Web-{FD72E815-037D-4655-D6B6-A0BA62D11F36}" dt="2021-11-23T11:16:39.902" v="84" actId="1076"/>
          <ac:spMkLst>
            <pc:docMk/>
            <pc:sldMk cId="4236506204" sldId="314"/>
            <ac:spMk id="22" creationId="{48127128-CF9E-4E3E-8DA7-897DC5938B9D}"/>
          </ac:spMkLst>
        </pc:spChg>
      </pc:sldChg>
      <pc:sldChg chg="addSp modSp">
        <pc:chgData name="MARIA CONCETTA SCHIAVONE" userId="S::m.schiavone29_studenti.unisa.it#ext#@engit.onmicrosoft.com::1611f757-6330-4b18-8ded-ce18be0a0871" providerId="AD" clId="Web-{FD72E815-037D-4655-D6B6-A0BA62D11F36}" dt="2021-11-23T11:02:32.556" v="21" actId="14100"/>
        <pc:sldMkLst>
          <pc:docMk/>
          <pc:sldMk cId="2552825056" sldId="315"/>
        </pc:sldMkLst>
        <pc:spChg chg="add mod">
          <ac:chgData name="MARIA CONCETTA SCHIAVONE" userId="S::m.schiavone29_studenti.unisa.it#ext#@engit.onmicrosoft.com::1611f757-6330-4b18-8ded-ce18be0a0871" providerId="AD" clId="Web-{FD72E815-037D-4655-D6B6-A0BA62D11F36}" dt="2021-11-23T11:02:32.556" v="21" actId="14100"/>
          <ac:spMkLst>
            <pc:docMk/>
            <pc:sldMk cId="2552825056" sldId="315"/>
            <ac:spMk id="2" creationId="{2BE30DC3-965D-4A15-BD8B-3EBBB5C9978D}"/>
          </ac:spMkLst>
        </pc:spChg>
      </pc:sldChg>
      <pc:sldChg chg="addSp delSp modSp">
        <pc:chgData name="MARIA CONCETTA SCHIAVONE" userId="S::m.schiavone29_studenti.unisa.it#ext#@engit.onmicrosoft.com::1611f757-6330-4b18-8ded-ce18be0a0871" providerId="AD" clId="Web-{FD72E815-037D-4655-D6B6-A0BA62D11F36}" dt="2021-11-23T12:05:40.293" v="224" actId="1076"/>
        <pc:sldMkLst>
          <pc:docMk/>
          <pc:sldMk cId="1361101653" sldId="316"/>
        </pc:sldMkLst>
        <pc:spChg chg="add mod">
          <ac:chgData name="MARIA CONCETTA SCHIAVONE" userId="S::m.schiavone29_studenti.unisa.it#ext#@engit.onmicrosoft.com::1611f757-6330-4b18-8ded-ce18be0a0871" providerId="AD" clId="Web-{FD72E815-037D-4655-D6B6-A0BA62D11F36}" dt="2021-11-23T11:34:29.441" v="109"/>
          <ac:spMkLst>
            <pc:docMk/>
            <pc:sldMk cId="1361101653" sldId="316"/>
            <ac:spMk id="6" creationId="{B1229617-5D30-4806-9CAB-E969BD26C21A}"/>
          </ac:spMkLst>
        </pc:spChg>
        <pc:spChg chg="mod">
          <ac:chgData name="MARIA CONCETTA SCHIAVONE" userId="S::m.schiavone29_studenti.unisa.it#ext#@engit.onmicrosoft.com::1611f757-6330-4b18-8ded-ce18be0a0871" providerId="AD" clId="Web-{FD72E815-037D-4655-D6B6-A0BA62D11F36}" dt="2021-11-23T12:05:26.309" v="220" actId="1076"/>
          <ac:spMkLst>
            <pc:docMk/>
            <pc:sldMk cId="1361101653" sldId="316"/>
            <ac:spMk id="9" creationId="{01DAEAA9-2A1E-465D-9175-AEAB85ED8471}"/>
          </ac:spMkLst>
        </pc:spChg>
        <pc:spChg chg="mod">
          <ac:chgData name="MARIA CONCETTA SCHIAVONE" userId="S::m.schiavone29_studenti.unisa.it#ext#@engit.onmicrosoft.com::1611f757-6330-4b18-8ded-ce18be0a0871" providerId="AD" clId="Web-{FD72E815-037D-4655-D6B6-A0BA62D11F36}" dt="2021-11-23T12:04:58.964" v="216" actId="1076"/>
          <ac:spMkLst>
            <pc:docMk/>
            <pc:sldMk cId="1361101653" sldId="316"/>
            <ac:spMk id="13" creationId="{4BB4919C-FF89-4CE2-8E11-36FAC0548966}"/>
          </ac:spMkLst>
        </pc:spChg>
        <pc:spChg chg="mod">
          <ac:chgData name="MARIA CONCETTA SCHIAVONE" userId="S::m.schiavone29_studenti.unisa.it#ext#@engit.onmicrosoft.com::1611f757-6330-4b18-8ded-ce18be0a0871" providerId="AD" clId="Web-{FD72E815-037D-4655-D6B6-A0BA62D11F36}" dt="2021-11-23T12:05:37.746" v="223" actId="1076"/>
          <ac:spMkLst>
            <pc:docMk/>
            <pc:sldMk cId="1361101653" sldId="316"/>
            <ac:spMk id="14" creationId="{596F0409-41FE-45CF-95A2-44DEB56B6AF9}"/>
          </ac:spMkLst>
        </pc:spChg>
        <pc:picChg chg="mod">
          <ac:chgData name="MARIA CONCETTA SCHIAVONE" userId="S::m.schiavone29_studenti.unisa.it#ext#@engit.onmicrosoft.com::1611f757-6330-4b18-8ded-ce18be0a0871" providerId="AD" clId="Web-{FD72E815-037D-4655-D6B6-A0BA62D11F36}" dt="2021-11-23T12:05:10.433" v="218" actId="1076"/>
          <ac:picMkLst>
            <pc:docMk/>
            <pc:sldMk cId="1361101653" sldId="316"/>
            <ac:picMk id="5" creationId="{68032D19-8E51-4DC4-9651-FBFE6C2B18F1}"/>
          </ac:picMkLst>
        </pc:picChg>
        <pc:picChg chg="mod">
          <ac:chgData name="MARIA CONCETTA SCHIAVONE" userId="S::m.schiavone29_studenti.unisa.it#ext#@engit.onmicrosoft.com::1611f757-6330-4b18-8ded-ce18be0a0871" providerId="AD" clId="Web-{FD72E815-037D-4655-D6B6-A0BA62D11F36}" dt="2021-11-23T12:04:53.808" v="215" actId="1076"/>
          <ac:picMkLst>
            <pc:docMk/>
            <pc:sldMk cId="1361101653" sldId="316"/>
            <ac:picMk id="1026" creationId="{36284BF8-88EC-42B2-A004-5B04A479AE2D}"/>
          </ac:picMkLst>
        </pc:picChg>
        <pc:picChg chg="mod">
          <ac:chgData name="MARIA CONCETTA SCHIAVONE" userId="S::m.schiavone29_studenti.unisa.it#ext#@engit.onmicrosoft.com::1611f757-6330-4b18-8ded-ce18be0a0871" providerId="AD" clId="Web-{FD72E815-037D-4655-D6B6-A0BA62D11F36}" dt="2021-11-23T12:05:40.293" v="224" actId="1076"/>
          <ac:picMkLst>
            <pc:docMk/>
            <pc:sldMk cId="1361101653" sldId="316"/>
            <ac:picMk id="1032" creationId="{169BA636-9FCB-4929-9ABD-742CD41FBF1A}"/>
          </ac:picMkLst>
        </pc:picChg>
        <pc:cxnChg chg="add mod">
          <ac:chgData name="MARIA CONCETTA SCHIAVONE" userId="S::m.schiavone29_studenti.unisa.it#ext#@engit.onmicrosoft.com::1611f757-6330-4b18-8ded-ce18be0a0871" providerId="AD" clId="Web-{FD72E815-037D-4655-D6B6-A0BA62D11F36}" dt="2021-11-23T11:36:27.631" v="113"/>
          <ac:cxnSpMkLst>
            <pc:docMk/>
            <pc:sldMk cId="1361101653" sldId="316"/>
            <ac:cxnSpMk id="2" creationId="{20C9AB86-8A59-4154-9E5B-17C2C259D7E7}"/>
          </ac:cxnSpMkLst>
        </pc:cxnChg>
        <pc:cxnChg chg="add del mod">
          <ac:chgData name="MARIA CONCETTA SCHIAVONE" userId="S::m.schiavone29_studenti.unisa.it#ext#@engit.onmicrosoft.com::1611f757-6330-4b18-8ded-ce18be0a0871" providerId="AD" clId="Web-{FD72E815-037D-4655-D6B6-A0BA62D11F36}" dt="2021-11-23T11:12:20.022" v="54"/>
          <ac:cxnSpMkLst>
            <pc:docMk/>
            <pc:sldMk cId="1361101653" sldId="316"/>
            <ac:cxnSpMk id="4" creationId="{D8FF76BD-EB83-4DEB-B786-2C5C8271EA7D}"/>
          </ac:cxnSpMkLst>
        </pc:cxnChg>
        <pc:cxnChg chg="add mod">
          <ac:chgData name="MARIA CONCETTA SCHIAVONE" userId="S::m.schiavone29_studenti.unisa.it#ext#@engit.onmicrosoft.com::1611f757-6330-4b18-8ded-ce18be0a0871" providerId="AD" clId="Web-{FD72E815-037D-4655-D6B6-A0BA62D11F36}" dt="2021-11-23T12:04:52.730" v="214" actId="1076"/>
          <ac:cxnSpMkLst>
            <pc:docMk/>
            <pc:sldMk cId="1361101653" sldId="316"/>
            <ac:cxnSpMk id="15" creationId="{48BAFF11-EFAF-4BFB-ACA0-178C57CFE0C9}"/>
          </ac:cxnSpMkLst>
        </pc:cxnChg>
        <pc:cxnChg chg="add mod">
          <ac:chgData name="MARIA CONCETTA SCHIAVONE" userId="S::m.schiavone29_studenti.unisa.it#ext#@engit.onmicrosoft.com::1611f757-6330-4b18-8ded-ce18be0a0871" providerId="AD" clId="Web-{FD72E815-037D-4655-D6B6-A0BA62D11F36}" dt="2021-11-23T12:05:04.824" v="217" actId="1076"/>
          <ac:cxnSpMkLst>
            <pc:docMk/>
            <pc:sldMk cId="1361101653" sldId="316"/>
            <ac:cxnSpMk id="17" creationId="{94ACB489-96A4-4E1A-B727-ADD9EF37666C}"/>
          </ac:cxnSpMkLst>
        </pc:cxnChg>
        <pc:cxnChg chg="add mod">
          <ac:chgData name="MARIA CONCETTA SCHIAVONE" userId="S::m.schiavone29_studenti.unisa.it#ext#@engit.onmicrosoft.com::1611f757-6330-4b18-8ded-ce18be0a0871" providerId="AD" clId="Web-{FD72E815-037D-4655-D6B6-A0BA62D11F36}" dt="2021-11-23T12:05:33.059" v="222" actId="1076"/>
          <ac:cxnSpMkLst>
            <pc:docMk/>
            <pc:sldMk cId="1361101653" sldId="316"/>
            <ac:cxnSpMk id="18" creationId="{5D920DA1-B175-4326-A442-CE077AA8C927}"/>
          </ac:cxnSpMkLst>
        </pc:cxnChg>
      </pc:sldChg>
    </pc:docChg>
  </pc:docChgLst>
  <pc:docChgLst>
    <pc:chgData name="SIMONA GRIECO" userId="S::s.grieco13_studenti.unisa.it#ext#@engit.onmicrosoft.com::50f9c566-8533-4c72-85ae-d75e67f088da" providerId="AD" clId="Web-{DFF29FF0-5F8F-4E57-973D-AF8DEA7BF888}"/>
    <pc:docChg chg="addSld delSld modSld sldOrd">
      <pc:chgData name="SIMONA GRIECO" userId="S::s.grieco13_studenti.unisa.it#ext#@engit.onmicrosoft.com::50f9c566-8533-4c72-85ae-d75e67f088da" providerId="AD" clId="Web-{DFF29FF0-5F8F-4E57-973D-AF8DEA7BF888}" dt="2021-11-22T16:44:10.620" v="370" actId="1076"/>
      <pc:docMkLst>
        <pc:docMk/>
      </pc:docMkLst>
      <pc:sldChg chg="addSp delSp modSp">
        <pc:chgData name="SIMONA GRIECO" userId="S::s.grieco13_studenti.unisa.it#ext#@engit.onmicrosoft.com::50f9c566-8533-4c72-85ae-d75e67f088da" providerId="AD" clId="Web-{DFF29FF0-5F8F-4E57-973D-AF8DEA7BF888}" dt="2021-11-22T16:36:45.766" v="204" actId="1076"/>
        <pc:sldMkLst>
          <pc:docMk/>
          <pc:sldMk cId="2909620633" sldId="256"/>
        </pc:sldMkLst>
        <pc:picChg chg="add del mod">
          <ac:chgData name="SIMONA GRIECO" userId="S::s.grieco13_studenti.unisa.it#ext#@engit.onmicrosoft.com::50f9c566-8533-4c72-85ae-d75e67f088da" providerId="AD" clId="Web-{DFF29FF0-5F8F-4E57-973D-AF8DEA7BF888}" dt="2021-11-22T16:36:28.015" v="113"/>
          <ac:picMkLst>
            <pc:docMk/>
            <pc:sldMk cId="2909620633" sldId="256"/>
            <ac:picMk id="5" creationId="{1A165BD0-F648-4FEE-9A06-E805483378DD}"/>
          </ac:picMkLst>
        </pc:picChg>
        <pc:picChg chg="mod">
          <ac:chgData name="SIMONA GRIECO" userId="S::s.grieco13_studenti.unisa.it#ext#@engit.onmicrosoft.com::50f9c566-8533-4c72-85ae-d75e67f088da" providerId="AD" clId="Web-{DFF29FF0-5F8F-4E57-973D-AF8DEA7BF888}" dt="2021-11-22T16:36:45.766" v="204" actId="1076"/>
          <ac:picMkLst>
            <pc:docMk/>
            <pc:sldMk cId="2909620633" sldId="256"/>
            <ac:picMk id="1026" creationId="{B2D16546-95E8-4C05-874F-F7B3C2C07DF7}"/>
          </ac:picMkLst>
        </pc:picChg>
      </pc:sldChg>
      <pc:sldChg chg="modSp">
        <pc:chgData name="SIMONA GRIECO" userId="S::s.grieco13_studenti.unisa.it#ext#@engit.onmicrosoft.com::50f9c566-8533-4c72-85ae-d75e67f088da" providerId="AD" clId="Web-{DFF29FF0-5F8F-4E57-973D-AF8DEA7BF888}" dt="2021-11-22T16:42:13.493" v="311" actId="1076"/>
        <pc:sldMkLst>
          <pc:docMk/>
          <pc:sldMk cId="3627061010" sldId="280"/>
        </pc:sldMkLst>
        <pc:picChg chg="mod">
          <ac:chgData name="SIMONA GRIECO" userId="S::s.grieco13_studenti.unisa.it#ext#@engit.onmicrosoft.com::50f9c566-8533-4c72-85ae-d75e67f088da" providerId="AD" clId="Web-{DFF29FF0-5F8F-4E57-973D-AF8DEA7BF888}" dt="2021-11-22T16:42:13.493" v="311" actId="1076"/>
          <ac:picMkLst>
            <pc:docMk/>
            <pc:sldMk cId="3627061010" sldId="280"/>
            <ac:picMk id="4" creationId="{E0517240-1092-2A45-A1DE-641F469AF14E}"/>
          </ac:picMkLst>
        </pc:picChg>
      </pc:sldChg>
      <pc:sldChg chg="modSp">
        <pc:chgData name="SIMONA GRIECO" userId="S::s.grieco13_studenti.unisa.it#ext#@engit.onmicrosoft.com::50f9c566-8533-4c72-85ae-d75e67f088da" providerId="AD" clId="Web-{DFF29FF0-5F8F-4E57-973D-AF8DEA7BF888}" dt="2021-11-22T16:36:44.828" v="203" actId="20577"/>
        <pc:sldMkLst>
          <pc:docMk/>
          <pc:sldMk cId="768742295" sldId="282"/>
        </pc:sldMkLst>
        <pc:spChg chg="mod">
          <ac:chgData name="SIMONA GRIECO" userId="S::s.grieco13_studenti.unisa.it#ext#@engit.onmicrosoft.com::50f9c566-8533-4c72-85ae-d75e67f088da" providerId="AD" clId="Web-{DFF29FF0-5F8F-4E57-973D-AF8DEA7BF888}" dt="2021-11-22T16:36:43.891" v="187" actId="20577"/>
          <ac:spMkLst>
            <pc:docMk/>
            <pc:sldMk cId="768742295" sldId="282"/>
            <ac:spMk id="13" creationId="{11F25856-3F0A-A942-9DC3-0D5B8EEE08EB}"/>
          </ac:spMkLst>
        </pc:spChg>
        <pc:spChg chg="mod">
          <ac:chgData name="SIMONA GRIECO" userId="S::s.grieco13_studenti.unisa.it#ext#@engit.onmicrosoft.com::50f9c566-8533-4c72-85ae-d75e67f088da" providerId="AD" clId="Web-{DFF29FF0-5F8F-4E57-973D-AF8DEA7BF888}" dt="2021-11-22T16:36:44.828" v="203" actId="20577"/>
          <ac:spMkLst>
            <pc:docMk/>
            <pc:sldMk cId="768742295" sldId="282"/>
            <ac:spMk id="16" creationId="{AF35402A-6A2D-6F4B-87BF-D0D62584B5AB}"/>
          </ac:spMkLst>
        </pc:spChg>
      </pc:sldChg>
      <pc:sldChg chg="addSp delSp modSp">
        <pc:chgData name="SIMONA GRIECO" userId="S::s.grieco13_studenti.unisa.it#ext#@engit.onmicrosoft.com::50f9c566-8533-4c72-85ae-d75e67f088da" providerId="AD" clId="Web-{DFF29FF0-5F8F-4E57-973D-AF8DEA7BF888}" dt="2021-11-22T16:38:19.331" v="226" actId="1076"/>
        <pc:sldMkLst>
          <pc:docMk/>
          <pc:sldMk cId="3521366050" sldId="310"/>
        </pc:sldMkLst>
        <pc:spChg chg="add">
          <ac:chgData name="SIMONA GRIECO" userId="S::s.grieco13_studenti.unisa.it#ext#@engit.onmicrosoft.com::50f9c566-8533-4c72-85ae-d75e67f088da" providerId="AD" clId="Web-{DFF29FF0-5F8F-4E57-973D-AF8DEA7BF888}" dt="2021-11-22T16:37:02.422" v="207"/>
          <ac:spMkLst>
            <pc:docMk/>
            <pc:sldMk cId="3521366050" sldId="310"/>
            <ac:spMk id="9" creationId="{AD789CA6-AA51-4862-9F78-BBD75A4AA691}"/>
          </ac:spMkLst>
        </pc:spChg>
        <pc:spChg chg="add">
          <ac:chgData name="SIMONA GRIECO" userId="S::s.grieco13_studenti.unisa.it#ext#@engit.onmicrosoft.com::50f9c566-8533-4c72-85ae-d75e67f088da" providerId="AD" clId="Web-{DFF29FF0-5F8F-4E57-973D-AF8DEA7BF888}" dt="2021-11-22T16:37:02.422" v="207"/>
          <ac:spMkLst>
            <pc:docMk/>
            <pc:sldMk cId="3521366050" sldId="310"/>
            <ac:spMk id="10" creationId="{E44212BF-41DA-4993-8BEF-7C8624A9AA69}"/>
          </ac:spMkLst>
        </pc:spChg>
        <pc:spChg chg="add mod">
          <ac:chgData name="SIMONA GRIECO" userId="S::s.grieco13_studenti.unisa.it#ext#@engit.onmicrosoft.com::50f9c566-8533-4c72-85ae-d75e67f088da" providerId="AD" clId="Web-{DFF29FF0-5F8F-4E57-973D-AF8DEA7BF888}" dt="2021-11-22T16:38:19.331" v="226" actId="1076"/>
          <ac:spMkLst>
            <pc:docMk/>
            <pc:sldMk cId="3521366050" sldId="310"/>
            <ac:spMk id="12" creationId="{88DD9720-6900-4D00-A2F0-2261B3F537D7}"/>
          </ac:spMkLst>
        </pc:spChg>
        <pc:spChg chg="add del mod">
          <ac:chgData name="SIMONA GRIECO" userId="S::s.grieco13_studenti.unisa.it#ext#@engit.onmicrosoft.com::50f9c566-8533-4c72-85ae-d75e67f088da" providerId="AD" clId="Web-{DFF29FF0-5F8F-4E57-973D-AF8DEA7BF888}" dt="2021-11-22T16:38:15.284" v="225"/>
          <ac:spMkLst>
            <pc:docMk/>
            <pc:sldMk cId="3521366050" sldId="310"/>
            <ac:spMk id="14" creationId="{AD789CA6-AA51-4862-9F78-BBD75A4AA691}"/>
          </ac:spMkLst>
        </pc:spChg>
        <pc:spChg chg="add mod topLvl">
          <ac:chgData name="SIMONA GRIECO" userId="S::s.grieco13_studenti.unisa.it#ext#@engit.onmicrosoft.com::50f9c566-8533-4c72-85ae-d75e67f088da" providerId="AD" clId="Web-{DFF29FF0-5F8F-4E57-973D-AF8DEA7BF888}" dt="2021-11-22T16:37:35.345" v="215"/>
          <ac:spMkLst>
            <pc:docMk/>
            <pc:sldMk cId="3521366050" sldId="310"/>
            <ac:spMk id="15" creationId="{E44212BF-41DA-4993-8BEF-7C8624A9AA69}"/>
          </ac:spMkLst>
        </pc:spChg>
        <pc:spChg chg="add del">
          <ac:chgData name="SIMONA GRIECO" userId="S::s.grieco13_studenti.unisa.it#ext#@engit.onmicrosoft.com::50f9c566-8533-4c72-85ae-d75e67f088da" providerId="AD" clId="Web-{DFF29FF0-5F8F-4E57-973D-AF8DEA7BF888}" dt="2021-11-22T16:37:22.032" v="210"/>
          <ac:spMkLst>
            <pc:docMk/>
            <pc:sldMk cId="3521366050" sldId="310"/>
            <ac:spMk id="16" creationId="{DE1F34D2-ACDB-4E62-9025-A5C36907EFF3}"/>
          </ac:spMkLst>
        </pc:spChg>
        <pc:spChg chg="add del mod topLvl">
          <ac:chgData name="SIMONA GRIECO" userId="S::s.grieco13_studenti.unisa.it#ext#@engit.onmicrosoft.com::50f9c566-8533-4c72-85ae-d75e67f088da" providerId="AD" clId="Web-{DFF29FF0-5F8F-4E57-973D-AF8DEA7BF888}" dt="2021-11-22T16:37:49.502" v="217" actId="1076"/>
          <ac:spMkLst>
            <pc:docMk/>
            <pc:sldMk cId="3521366050" sldId="310"/>
            <ac:spMk id="17" creationId="{88DD9720-6900-4D00-A2F0-2261B3F537D7}"/>
          </ac:spMkLst>
        </pc:spChg>
        <pc:spChg chg="mod topLvl">
          <ac:chgData name="SIMONA GRIECO" userId="S::s.grieco13_studenti.unisa.it#ext#@engit.onmicrosoft.com::50f9c566-8533-4c72-85ae-d75e67f088da" providerId="AD" clId="Web-{DFF29FF0-5F8F-4E57-973D-AF8DEA7BF888}" dt="2021-11-22T16:38:08.799" v="223"/>
          <ac:spMkLst>
            <pc:docMk/>
            <pc:sldMk cId="3521366050" sldId="310"/>
            <ac:spMk id="33" creationId="{E267A4E6-59E3-3947-A18F-3DE5A4E51251}"/>
          </ac:spMkLst>
        </pc:spChg>
        <pc:spChg chg="del mod topLvl">
          <ac:chgData name="SIMONA GRIECO" userId="S::s.grieco13_studenti.unisa.it#ext#@engit.onmicrosoft.com::50f9c566-8533-4c72-85ae-d75e67f088da" providerId="AD" clId="Web-{DFF29FF0-5F8F-4E57-973D-AF8DEA7BF888}" dt="2021-11-22T16:38:08.799" v="223"/>
          <ac:spMkLst>
            <pc:docMk/>
            <pc:sldMk cId="3521366050" sldId="310"/>
            <ac:spMk id="35" creationId="{F6AC597E-3BE2-D842-B778-688AEBC0D2C7}"/>
          </ac:spMkLst>
        </pc:spChg>
        <pc:grpChg chg="add">
          <ac:chgData name="SIMONA GRIECO" userId="S::s.grieco13_studenti.unisa.it#ext#@engit.onmicrosoft.com::50f9c566-8533-4c72-85ae-d75e67f088da" providerId="AD" clId="Web-{DFF29FF0-5F8F-4E57-973D-AF8DEA7BF888}" dt="2021-11-22T16:37:02.422" v="207"/>
          <ac:grpSpMkLst>
            <pc:docMk/>
            <pc:sldMk cId="3521366050" sldId="310"/>
            <ac:grpSpMk id="8" creationId="{1E7CE3D3-9339-41DD-8A9D-04B580C6AC21}"/>
          </ac:grpSpMkLst>
        </pc:grpChg>
        <pc:grpChg chg="add del mod">
          <ac:chgData name="SIMONA GRIECO" userId="S::s.grieco13_studenti.unisa.it#ext#@engit.onmicrosoft.com::50f9c566-8533-4c72-85ae-d75e67f088da" providerId="AD" clId="Web-{DFF29FF0-5F8F-4E57-973D-AF8DEA7BF888}" dt="2021-11-22T16:38:06.361" v="222"/>
          <ac:grpSpMkLst>
            <pc:docMk/>
            <pc:sldMk cId="3521366050" sldId="310"/>
            <ac:grpSpMk id="13" creationId="{1E7CE3D3-9339-41DD-8A9D-04B580C6AC21}"/>
          </ac:grpSpMkLst>
        </pc:grpChg>
        <pc:grpChg chg="add del">
          <ac:chgData name="SIMONA GRIECO" userId="S::s.grieco13_studenti.unisa.it#ext#@engit.onmicrosoft.com::50f9c566-8533-4c72-85ae-d75e67f088da" providerId="AD" clId="Web-{DFF29FF0-5F8F-4E57-973D-AF8DEA7BF888}" dt="2021-11-22T16:38:08.799" v="223"/>
          <ac:grpSpMkLst>
            <pc:docMk/>
            <pc:sldMk cId="3521366050" sldId="310"/>
            <ac:grpSpMk id="31" creationId="{3FC950F4-212C-8D4B-95C3-52D540A617FE}"/>
          </ac:grpSpMkLst>
        </pc:grpChg>
      </pc:sldChg>
      <pc:sldChg chg="addSp delSp modSp add replId">
        <pc:chgData name="SIMONA GRIECO" userId="S::s.grieco13_studenti.unisa.it#ext#@engit.onmicrosoft.com::50f9c566-8533-4c72-85ae-d75e67f088da" providerId="AD" clId="Web-{DFF29FF0-5F8F-4E57-973D-AF8DEA7BF888}" dt="2021-11-22T16:41:21.976" v="289" actId="1076"/>
        <pc:sldMkLst>
          <pc:docMk/>
          <pc:sldMk cId="1124308446" sldId="312"/>
        </pc:sldMkLst>
        <pc:spChg chg="add mod">
          <ac:chgData name="SIMONA GRIECO" userId="S::s.grieco13_studenti.unisa.it#ext#@engit.onmicrosoft.com::50f9c566-8533-4c72-85ae-d75e67f088da" providerId="AD" clId="Web-{DFF29FF0-5F8F-4E57-973D-AF8DEA7BF888}" dt="2021-11-22T16:39:49.848" v="273"/>
          <ac:spMkLst>
            <pc:docMk/>
            <pc:sldMk cId="1124308446" sldId="312"/>
            <ac:spMk id="3" creationId="{DD911D28-C424-4439-B294-E9A7EA1D9FAE}"/>
          </ac:spMkLst>
        </pc:spChg>
        <pc:spChg chg="mod">
          <ac:chgData name="SIMONA GRIECO" userId="S::s.grieco13_studenti.unisa.it#ext#@engit.onmicrosoft.com::50f9c566-8533-4c72-85ae-d75e67f088da" providerId="AD" clId="Web-{DFF29FF0-5F8F-4E57-973D-AF8DEA7BF888}" dt="2021-11-22T16:40:16.787" v="278" actId="20577"/>
          <ac:spMkLst>
            <pc:docMk/>
            <pc:sldMk cId="1124308446" sldId="312"/>
            <ac:spMk id="13" creationId="{11F25856-3F0A-A942-9DC3-0D5B8EEE08EB}"/>
          </ac:spMkLst>
        </pc:spChg>
        <pc:spChg chg="mod">
          <ac:chgData name="SIMONA GRIECO" userId="S::s.grieco13_studenti.unisa.it#ext#@engit.onmicrosoft.com::50f9c566-8533-4c72-85ae-d75e67f088da" providerId="AD" clId="Web-{DFF29FF0-5F8F-4E57-973D-AF8DEA7BF888}" dt="2021-11-22T16:39:36.817" v="268" actId="20577"/>
          <ac:spMkLst>
            <pc:docMk/>
            <pc:sldMk cId="1124308446" sldId="312"/>
            <ac:spMk id="16" creationId="{AF35402A-6A2D-6F4B-87BF-D0D62584B5AB}"/>
          </ac:spMkLst>
        </pc:spChg>
        <pc:spChg chg="del">
          <ac:chgData name="SIMONA GRIECO" userId="S::s.grieco13_studenti.unisa.it#ext#@engit.onmicrosoft.com::50f9c566-8533-4c72-85ae-d75e67f088da" providerId="AD" clId="Web-{DFF29FF0-5F8F-4E57-973D-AF8DEA7BF888}" dt="2021-11-22T16:39:23.832" v="265"/>
          <ac:spMkLst>
            <pc:docMk/>
            <pc:sldMk cId="1124308446" sldId="312"/>
            <ac:spMk id="21" creationId="{8FE5B59A-8C73-294F-9FE2-FC951529CF74}"/>
          </ac:spMkLst>
        </pc:spChg>
        <pc:picChg chg="mod">
          <ac:chgData name="SIMONA GRIECO" userId="S::s.grieco13_studenti.unisa.it#ext#@engit.onmicrosoft.com::50f9c566-8533-4c72-85ae-d75e67f088da" providerId="AD" clId="Web-{DFF29FF0-5F8F-4E57-973D-AF8DEA7BF888}" dt="2021-11-22T16:41:21.976" v="289" actId="1076"/>
          <ac:picMkLst>
            <pc:docMk/>
            <pc:sldMk cId="1124308446" sldId="312"/>
            <ac:picMk id="2" creationId="{0ECE6D37-35CC-4D49-AB59-6429592B07C5}"/>
          </ac:picMkLst>
        </pc:picChg>
        <pc:picChg chg="mod">
          <ac:chgData name="SIMONA GRIECO" userId="S::s.grieco13_studenti.unisa.it#ext#@engit.onmicrosoft.com::50f9c566-8533-4c72-85ae-d75e67f088da" providerId="AD" clId="Web-{DFF29FF0-5F8F-4E57-973D-AF8DEA7BF888}" dt="2021-11-22T16:39:33.410" v="267" actId="1076"/>
          <ac:picMkLst>
            <pc:docMk/>
            <pc:sldMk cId="1124308446" sldId="312"/>
            <ac:picMk id="19" creationId="{6383F734-9EB2-2E4A-AB54-9055F72AEBBB}"/>
          </ac:picMkLst>
        </pc:picChg>
      </pc:sldChg>
      <pc:sldChg chg="addSp delSp add del ord replId">
        <pc:chgData name="SIMONA GRIECO" userId="S::s.grieco13_studenti.unisa.it#ext#@engit.onmicrosoft.com::50f9c566-8533-4c72-85ae-d75e67f088da" providerId="AD" clId="Web-{DFF29FF0-5F8F-4E57-973D-AF8DEA7BF888}" dt="2021-11-22T16:41:17.288" v="287"/>
        <pc:sldMkLst>
          <pc:docMk/>
          <pc:sldMk cId="15056369" sldId="313"/>
        </pc:sldMkLst>
        <pc:picChg chg="add del">
          <ac:chgData name="SIMONA GRIECO" userId="S::s.grieco13_studenti.unisa.it#ext#@engit.onmicrosoft.com::50f9c566-8533-4c72-85ae-d75e67f088da" providerId="AD" clId="Web-{DFF29FF0-5F8F-4E57-973D-AF8DEA7BF888}" dt="2021-11-22T16:41:15.069" v="285"/>
          <ac:picMkLst>
            <pc:docMk/>
            <pc:sldMk cId="15056369" sldId="313"/>
            <ac:picMk id="2" creationId="{E6B0EECC-1FA9-3D4F-8CDD-9E134D1819D5}"/>
          </ac:picMkLst>
        </pc:picChg>
      </pc:sldChg>
      <pc:sldChg chg="add del replId">
        <pc:chgData name="SIMONA GRIECO" userId="S::s.grieco13_studenti.unisa.it#ext#@engit.onmicrosoft.com::50f9c566-8533-4c72-85ae-d75e67f088da" providerId="AD" clId="Web-{DFF29FF0-5F8F-4E57-973D-AF8DEA7BF888}" dt="2021-11-22T16:41:40.851" v="291"/>
        <pc:sldMkLst>
          <pc:docMk/>
          <pc:sldMk cId="1101772063" sldId="313"/>
        </pc:sldMkLst>
      </pc:sldChg>
      <pc:sldChg chg="new del">
        <pc:chgData name="SIMONA GRIECO" userId="S::s.grieco13_studenti.unisa.it#ext#@engit.onmicrosoft.com::50f9c566-8533-4c72-85ae-d75e67f088da" providerId="AD" clId="Web-{DFF29FF0-5F8F-4E57-973D-AF8DEA7BF888}" dt="2021-11-22T16:40:54.959" v="281"/>
        <pc:sldMkLst>
          <pc:docMk/>
          <pc:sldMk cId="2378007707" sldId="313"/>
        </pc:sldMkLst>
      </pc:sldChg>
      <pc:sldChg chg="addSp delSp modSp add replId">
        <pc:chgData name="SIMONA GRIECO" userId="S::s.grieco13_studenti.unisa.it#ext#@engit.onmicrosoft.com::50f9c566-8533-4c72-85ae-d75e67f088da" providerId="AD" clId="Web-{DFF29FF0-5F8F-4E57-973D-AF8DEA7BF888}" dt="2021-11-22T16:44:10.620" v="370" actId="1076"/>
        <pc:sldMkLst>
          <pc:docMk/>
          <pc:sldMk cId="3293495747" sldId="313"/>
        </pc:sldMkLst>
        <pc:spChg chg="mod">
          <ac:chgData name="SIMONA GRIECO" userId="S::s.grieco13_studenti.unisa.it#ext#@engit.onmicrosoft.com::50f9c566-8533-4c72-85ae-d75e67f088da" providerId="AD" clId="Web-{DFF29FF0-5F8F-4E57-973D-AF8DEA7BF888}" dt="2021-11-22T16:41:53.851" v="306" actId="20577"/>
          <ac:spMkLst>
            <pc:docMk/>
            <pc:sldMk cId="3293495747" sldId="313"/>
            <ac:spMk id="3" creationId="{DD911D28-C424-4439-B294-E9A7EA1D9FAE}"/>
          </ac:spMkLst>
        </pc:spChg>
        <pc:spChg chg="add mod">
          <ac:chgData name="SIMONA GRIECO" userId="S::s.grieco13_studenti.unisa.it#ext#@engit.onmicrosoft.com::50f9c566-8533-4c72-85ae-d75e67f088da" providerId="AD" clId="Web-{DFF29FF0-5F8F-4E57-973D-AF8DEA7BF888}" dt="2021-11-22T16:42:58.791" v="321" actId="1076"/>
          <ac:spMkLst>
            <pc:docMk/>
            <pc:sldMk cId="3293495747" sldId="313"/>
            <ac:spMk id="4" creationId="{2E695183-96CE-46F6-9C11-6ED74A725CB8}"/>
          </ac:spMkLst>
        </pc:spChg>
        <pc:spChg chg="add mod">
          <ac:chgData name="SIMONA GRIECO" userId="S::s.grieco13_studenti.unisa.it#ext#@engit.onmicrosoft.com::50f9c566-8533-4c72-85ae-d75e67f088da" providerId="AD" clId="Web-{DFF29FF0-5F8F-4E57-973D-AF8DEA7BF888}" dt="2021-11-22T16:43:18.119" v="344" actId="1076"/>
          <ac:spMkLst>
            <pc:docMk/>
            <pc:sldMk cId="3293495747" sldId="313"/>
            <ac:spMk id="5" creationId="{FA3126A9-E0C8-48BD-94AF-21BE2BF1A4E6}"/>
          </ac:spMkLst>
        </pc:spChg>
        <pc:spChg chg="add del mod">
          <ac:chgData name="SIMONA GRIECO" userId="S::s.grieco13_studenti.unisa.it#ext#@engit.onmicrosoft.com::50f9c566-8533-4c72-85ae-d75e67f088da" providerId="AD" clId="Web-{DFF29FF0-5F8F-4E57-973D-AF8DEA7BF888}" dt="2021-11-22T16:43:36.010" v="356"/>
          <ac:spMkLst>
            <pc:docMk/>
            <pc:sldMk cId="3293495747" sldId="313"/>
            <ac:spMk id="11" creationId="{866C410A-377B-467B-B31A-C1BAF0760993}"/>
          </ac:spMkLst>
        </pc:spChg>
        <pc:spChg chg="add del">
          <ac:chgData name="SIMONA GRIECO" userId="S::s.grieco13_studenti.unisa.it#ext#@engit.onmicrosoft.com::50f9c566-8533-4c72-85ae-d75e67f088da" providerId="AD" clId="Web-{DFF29FF0-5F8F-4E57-973D-AF8DEA7BF888}" dt="2021-11-22T16:43:36.010" v="355"/>
          <ac:spMkLst>
            <pc:docMk/>
            <pc:sldMk cId="3293495747" sldId="313"/>
            <ac:spMk id="12" creationId="{16FE8390-776B-48CD-9D8B-FE44D90F5C0C}"/>
          </ac:spMkLst>
        </pc:spChg>
        <pc:spChg chg="del mod">
          <ac:chgData name="SIMONA GRIECO" userId="S::s.grieco13_studenti.unisa.it#ext#@engit.onmicrosoft.com::50f9c566-8533-4c72-85ae-d75e67f088da" providerId="AD" clId="Web-{DFF29FF0-5F8F-4E57-973D-AF8DEA7BF888}" dt="2021-11-22T16:42:51.618" v="318"/>
          <ac:spMkLst>
            <pc:docMk/>
            <pc:sldMk cId="3293495747" sldId="313"/>
            <ac:spMk id="13" creationId="{11F25856-3F0A-A942-9DC3-0D5B8EEE08EB}"/>
          </ac:spMkLst>
        </pc:spChg>
        <pc:spChg chg="mod">
          <ac:chgData name="SIMONA GRIECO" userId="S::s.grieco13_studenti.unisa.it#ext#@engit.onmicrosoft.com::50f9c566-8533-4c72-85ae-d75e67f088da" providerId="AD" clId="Web-{DFF29FF0-5F8F-4E57-973D-AF8DEA7BF888}" dt="2021-11-22T16:43:23.369" v="345" actId="14100"/>
          <ac:spMkLst>
            <pc:docMk/>
            <pc:sldMk cId="3293495747" sldId="313"/>
            <ac:spMk id="16" creationId="{AF35402A-6A2D-6F4B-87BF-D0D62584B5AB}"/>
          </ac:spMkLst>
        </pc:spChg>
        <pc:spChg chg="add del">
          <ac:chgData name="SIMONA GRIECO" userId="S::s.grieco13_studenti.unisa.it#ext#@engit.onmicrosoft.com::50f9c566-8533-4c72-85ae-d75e67f088da" providerId="AD" clId="Web-{DFF29FF0-5F8F-4E57-973D-AF8DEA7BF888}" dt="2021-11-22T16:43:42.682" v="360"/>
          <ac:spMkLst>
            <pc:docMk/>
            <pc:sldMk cId="3293495747" sldId="313"/>
            <ac:spMk id="17" creationId="{3E4F820F-C0D2-4441-91D4-8962CE9C112F}"/>
          </ac:spMkLst>
        </pc:spChg>
        <pc:spChg chg="add del">
          <ac:chgData name="SIMONA GRIECO" userId="S::s.grieco13_studenti.unisa.it#ext#@engit.onmicrosoft.com::50f9c566-8533-4c72-85ae-d75e67f088da" providerId="AD" clId="Web-{DFF29FF0-5F8F-4E57-973D-AF8DEA7BF888}" dt="2021-11-22T16:43:42.682" v="359"/>
          <ac:spMkLst>
            <pc:docMk/>
            <pc:sldMk cId="3293495747" sldId="313"/>
            <ac:spMk id="18" creationId="{66EFCA87-71B4-4989-90D1-4DFD65E637FD}"/>
          </ac:spMkLst>
        </pc:spChg>
        <pc:spChg chg="add mod">
          <ac:chgData name="SIMONA GRIECO" userId="S::s.grieco13_studenti.unisa.it#ext#@engit.onmicrosoft.com::50f9c566-8533-4c72-85ae-d75e67f088da" providerId="AD" clId="Web-{DFF29FF0-5F8F-4E57-973D-AF8DEA7BF888}" dt="2021-11-22T16:44:04.511" v="365" actId="1076"/>
          <ac:spMkLst>
            <pc:docMk/>
            <pc:sldMk cId="3293495747" sldId="313"/>
            <ac:spMk id="20" creationId="{5B64A2A2-8F9A-4A22-A20A-BDEF7BE35258}"/>
          </ac:spMkLst>
        </pc:spChg>
        <pc:spChg chg="add mod">
          <ac:chgData name="SIMONA GRIECO" userId="S::s.grieco13_studenti.unisa.it#ext#@engit.onmicrosoft.com::50f9c566-8533-4c72-85ae-d75e67f088da" providerId="AD" clId="Web-{DFF29FF0-5F8F-4E57-973D-AF8DEA7BF888}" dt="2021-11-22T16:44:04.511" v="366" actId="1076"/>
          <ac:spMkLst>
            <pc:docMk/>
            <pc:sldMk cId="3293495747" sldId="313"/>
            <ac:spMk id="21" creationId="{34F4C8C0-999E-4033-8731-7E42C0EEB65B}"/>
          </ac:spMkLst>
        </pc:spChg>
        <pc:spChg chg="add mod">
          <ac:chgData name="SIMONA GRIECO" userId="S::s.grieco13_studenti.unisa.it#ext#@engit.onmicrosoft.com::50f9c566-8533-4c72-85ae-d75e67f088da" providerId="AD" clId="Web-{DFF29FF0-5F8F-4E57-973D-AF8DEA7BF888}" dt="2021-11-22T16:44:10.620" v="369" actId="1076"/>
          <ac:spMkLst>
            <pc:docMk/>
            <pc:sldMk cId="3293495747" sldId="313"/>
            <ac:spMk id="22" creationId="{D20C64D2-DE1F-459D-971E-7F681B75CCFC}"/>
          </ac:spMkLst>
        </pc:spChg>
        <pc:spChg chg="add mod">
          <ac:chgData name="SIMONA GRIECO" userId="S::s.grieco13_studenti.unisa.it#ext#@engit.onmicrosoft.com::50f9c566-8533-4c72-85ae-d75e67f088da" providerId="AD" clId="Web-{DFF29FF0-5F8F-4E57-973D-AF8DEA7BF888}" dt="2021-11-22T16:44:10.620" v="370" actId="1076"/>
          <ac:spMkLst>
            <pc:docMk/>
            <pc:sldMk cId="3293495747" sldId="313"/>
            <ac:spMk id="23" creationId="{5E7077F1-0D03-4FE7-B428-C151A52A809D}"/>
          </ac:spMkLst>
        </pc:spChg>
        <pc:picChg chg="del mod">
          <ac:chgData name="SIMONA GRIECO" userId="S::s.grieco13_studenti.unisa.it#ext#@engit.onmicrosoft.com::50f9c566-8533-4c72-85ae-d75e67f088da" providerId="AD" clId="Web-{DFF29FF0-5F8F-4E57-973D-AF8DEA7BF888}" dt="2021-11-22T16:42:54.884" v="320"/>
          <ac:picMkLst>
            <pc:docMk/>
            <pc:sldMk cId="3293495747" sldId="313"/>
            <ac:picMk id="2" creationId="{0ECE6D37-35CC-4D49-AB59-6429592B07C5}"/>
          </ac:picMkLst>
        </pc:picChg>
        <pc:picChg chg="add del mod">
          <ac:chgData name="SIMONA GRIECO" userId="S::s.grieco13_studenti.unisa.it#ext#@engit.onmicrosoft.com::50f9c566-8533-4c72-85ae-d75e67f088da" providerId="AD" clId="Web-{DFF29FF0-5F8F-4E57-973D-AF8DEA7BF888}" dt="2021-11-22T16:43:45.995" v="362"/>
          <ac:picMkLst>
            <pc:docMk/>
            <pc:sldMk cId="3293495747" sldId="313"/>
            <ac:picMk id="14" creationId="{04BCEB58-480B-9B4A-8D52-FBA70AD1126B}"/>
          </ac:picMkLst>
        </pc:picChg>
      </pc:sldChg>
    </pc:docChg>
  </pc:docChgLst>
  <pc:docChgLst>
    <pc:chgData name="SIMONA GRIECO" userId="S::s.grieco13_studenti.unisa.it#ext#@engit.onmicrosoft.com::50f9c566-8533-4c72-85ae-d75e67f088da" providerId="AD" clId="Web-{2E12FE37-90E8-3202-4B2B-A8B7D114BD20}"/>
    <pc:docChg chg="modSld">
      <pc:chgData name="SIMONA GRIECO" userId="S::s.grieco13_studenti.unisa.it#ext#@engit.onmicrosoft.com::50f9c566-8533-4c72-85ae-d75e67f088da" providerId="AD" clId="Web-{2E12FE37-90E8-3202-4B2B-A8B7D114BD20}" dt="2021-11-23T10:22:16.858" v="7" actId="1076"/>
      <pc:docMkLst>
        <pc:docMk/>
      </pc:docMkLst>
      <pc:sldChg chg="modSp">
        <pc:chgData name="SIMONA GRIECO" userId="S::s.grieco13_studenti.unisa.it#ext#@engit.onmicrosoft.com::50f9c566-8533-4c72-85ae-d75e67f088da" providerId="AD" clId="Web-{2E12FE37-90E8-3202-4B2B-A8B7D114BD20}" dt="2021-11-23T10:22:16.858" v="7" actId="1076"/>
        <pc:sldMkLst>
          <pc:docMk/>
          <pc:sldMk cId="2909620633" sldId="256"/>
        </pc:sldMkLst>
        <pc:spChg chg="mod">
          <ac:chgData name="SIMONA GRIECO" userId="S::s.grieco13_studenti.unisa.it#ext#@engit.onmicrosoft.com::50f9c566-8533-4c72-85ae-d75e67f088da" providerId="AD" clId="Web-{2E12FE37-90E8-3202-4B2B-A8B7D114BD20}" dt="2021-11-23T10:20:00.042" v="3" actId="20577"/>
          <ac:spMkLst>
            <pc:docMk/>
            <pc:sldMk cId="2909620633" sldId="256"/>
            <ac:spMk id="4" creationId="{745C0E1A-7ED4-1549-B89F-80AF5E80C241}"/>
          </ac:spMkLst>
        </pc:spChg>
        <pc:picChg chg="mod">
          <ac:chgData name="SIMONA GRIECO" userId="S::s.grieco13_studenti.unisa.it#ext#@engit.onmicrosoft.com::50f9c566-8533-4c72-85ae-d75e67f088da" providerId="AD" clId="Web-{2E12FE37-90E8-3202-4B2B-A8B7D114BD20}" dt="2021-11-23T10:22:16.858" v="7" actId="1076"/>
          <ac:picMkLst>
            <pc:docMk/>
            <pc:sldMk cId="2909620633" sldId="256"/>
            <ac:picMk id="1026" creationId="{B2D16546-95E8-4C05-874F-F7B3C2C07DF7}"/>
          </ac:picMkLst>
        </pc:picChg>
      </pc:sldChg>
      <pc:sldChg chg="modSp">
        <pc:chgData name="SIMONA GRIECO" userId="S::s.grieco13_studenti.unisa.it#ext#@engit.onmicrosoft.com::50f9c566-8533-4c72-85ae-d75e67f088da" providerId="AD" clId="Web-{2E12FE37-90E8-3202-4B2B-A8B7D114BD20}" dt="2021-11-23T10:22:15.202" v="6" actId="1076"/>
        <pc:sldMkLst>
          <pc:docMk/>
          <pc:sldMk cId="2552825056" sldId="315"/>
        </pc:sldMkLst>
        <pc:picChg chg="mod">
          <ac:chgData name="SIMONA GRIECO" userId="S::s.grieco13_studenti.unisa.it#ext#@engit.onmicrosoft.com::50f9c566-8533-4c72-85ae-d75e67f088da" providerId="AD" clId="Web-{2E12FE37-90E8-3202-4B2B-A8B7D114BD20}" dt="2021-11-23T10:22:15.202" v="6" actId="1076"/>
          <ac:picMkLst>
            <pc:docMk/>
            <pc:sldMk cId="2552825056" sldId="315"/>
            <ac:picMk id="14" creationId="{DE7CC17D-B431-44F2-B316-687252320CD2}"/>
          </ac:picMkLst>
        </pc:picChg>
      </pc:sldChg>
    </pc:docChg>
  </pc:docChgLst>
  <pc:docChgLst>
    <pc:chgData name="SIMONA GRIECO" userId="S::s.grieco13_studenti.unisa.it#ext#@engit.onmicrosoft.com::50f9c566-8533-4c72-85ae-d75e67f088da" providerId="AD" clId="Web-{CAF229CC-44D7-49CD-B73B-DD4A22D5298A}"/>
    <pc:docChg chg="addSld delSld modSld sldOrd">
      <pc:chgData name="SIMONA GRIECO" userId="S::s.grieco13_studenti.unisa.it#ext#@engit.onmicrosoft.com::50f9c566-8533-4c72-85ae-d75e67f088da" providerId="AD" clId="Web-{CAF229CC-44D7-49CD-B73B-DD4A22D5298A}" dt="2021-11-22T17:32:23.471" v="643" actId="20577"/>
      <pc:docMkLst>
        <pc:docMk/>
      </pc:docMkLst>
      <pc:sldChg chg="addSp modSp">
        <pc:chgData name="SIMONA GRIECO" userId="S::s.grieco13_studenti.unisa.it#ext#@engit.onmicrosoft.com::50f9c566-8533-4c72-85ae-d75e67f088da" providerId="AD" clId="Web-{CAF229CC-44D7-49CD-B73B-DD4A22D5298A}" dt="2021-11-22T17:25:55.698" v="497"/>
        <pc:sldMkLst>
          <pc:docMk/>
          <pc:sldMk cId="3889680471" sldId="270"/>
        </pc:sldMkLst>
        <pc:spChg chg="add">
          <ac:chgData name="SIMONA GRIECO" userId="S::s.grieco13_studenti.unisa.it#ext#@engit.onmicrosoft.com::50f9c566-8533-4c72-85ae-d75e67f088da" providerId="AD" clId="Web-{CAF229CC-44D7-49CD-B73B-DD4A22D5298A}" dt="2021-11-22T17:25:54.964" v="496"/>
          <ac:spMkLst>
            <pc:docMk/>
            <pc:sldMk cId="3889680471" sldId="270"/>
            <ac:spMk id="9" creationId="{DD890FE5-032D-4975-BF70-181DAA04CDE4}"/>
          </ac:spMkLst>
        </pc:spChg>
        <pc:spChg chg="add">
          <ac:chgData name="SIMONA GRIECO" userId="S::s.grieco13_studenti.unisa.it#ext#@engit.onmicrosoft.com::50f9c566-8533-4c72-85ae-d75e67f088da" providerId="AD" clId="Web-{CAF229CC-44D7-49CD-B73B-DD4A22D5298A}" dt="2021-11-22T17:25:55.698" v="497"/>
          <ac:spMkLst>
            <pc:docMk/>
            <pc:sldMk cId="3889680471" sldId="270"/>
            <ac:spMk id="10" creationId="{DD890FE5-032D-4975-BF70-181DAA04CDE4}"/>
          </ac:spMkLst>
        </pc:spChg>
        <pc:picChg chg="add mod">
          <ac:chgData name="SIMONA GRIECO" userId="S::s.grieco13_studenti.unisa.it#ext#@engit.onmicrosoft.com::50f9c566-8533-4c72-85ae-d75e67f088da" providerId="AD" clId="Web-{CAF229CC-44D7-49CD-B73B-DD4A22D5298A}" dt="2021-11-22T17:25:43.823" v="491" actId="1076"/>
          <ac:picMkLst>
            <pc:docMk/>
            <pc:sldMk cId="3889680471" sldId="270"/>
            <ac:picMk id="2" creationId="{B8B9B853-B1D7-43F9-9A18-88831AA7B769}"/>
          </ac:picMkLst>
        </pc:picChg>
        <pc:picChg chg="add mod">
          <ac:chgData name="SIMONA GRIECO" userId="S::s.grieco13_studenti.unisa.it#ext#@engit.onmicrosoft.com::50f9c566-8533-4c72-85ae-d75e67f088da" providerId="AD" clId="Web-{CAF229CC-44D7-49CD-B73B-DD4A22D5298A}" dt="2021-11-22T17:25:43.838" v="494" actId="1076"/>
          <ac:picMkLst>
            <pc:docMk/>
            <pc:sldMk cId="3889680471" sldId="270"/>
            <ac:picMk id="3" creationId="{BADDB257-B3FB-4A84-9BC6-585FB9AC8B8A}"/>
          </ac:picMkLst>
        </pc:picChg>
        <pc:picChg chg="add mod">
          <ac:chgData name="SIMONA GRIECO" userId="S::s.grieco13_studenti.unisa.it#ext#@engit.onmicrosoft.com::50f9c566-8533-4c72-85ae-d75e67f088da" providerId="AD" clId="Web-{CAF229CC-44D7-49CD-B73B-DD4A22D5298A}" dt="2021-11-22T17:25:43.823" v="492" actId="1076"/>
          <ac:picMkLst>
            <pc:docMk/>
            <pc:sldMk cId="3889680471" sldId="270"/>
            <ac:picMk id="4" creationId="{398ABDDD-B3E8-4ECB-8AF1-3D735A8EB7F9}"/>
          </ac:picMkLst>
        </pc:picChg>
        <pc:picChg chg="add mod">
          <ac:chgData name="SIMONA GRIECO" userId="S::s.grieco13_studenti.unisa.it#ext#@engit.onmicrosoft.com::50f9c566-8533-4c72-85ae-d75e67f088da" providerId="AD" clId="Web-{CAF229CC-44D7-49CD-B73B-DD4A22D5298A}" dt="2021-11-22T17:25:43.823" v="493" actId="1076"/>
          <ac:picMkLst>
            <pc:docMk/>
            <pc:sldMk cId="3889680471" sldId="270"/>
            <ac:picMk id="5" creationId="{C78E52CD-3CC5-4F95-B19C-B7A25991D810}"/>
          </ac:picMkLst>
        </pc:picChg>
      </pc:sldChg>
      <pc:sldChg chg="addSp delSp modSp ord">
        <pc:chgData name="SIMONA GRIECO" userId="S::s.grieco13_studenti.unisa.it#ext#@engit.onmicrosoft.com::50f9c566-8533-4c72-85ae-d75e67f088da" providerId="AD" clId="Web-{CAF229CC-44D7-49CD-B73B-DD4A22D5298A}" dt="2021-11-22T17:32:23.471" v="643" actId="20577"/>
        <pc:sldMkLst>
          <pc:docMk/>
          <pc:sldMk cId="3627061010" sldId="280"/>
        </pc:sldMkLst>
        <pc:spChg chg="add del">
          <ac:chgData name="SIMONA GRIECO" userId="S::s.grieco13_studenti.unisa.it#ext#@engit.onmicrosoft.com::50f9c566-8533-4c72-85ae-d75e67f088da" providerId="AD" clId="Web-{CAF229CC-44D7-49CD-B73B-DD4A22D5298A}" dt="2021-11-22T17:25:24.619" v="482"/>
          <ac:spMkLst>
            <pc:docMk/>
            <pc:sldMk cId="3627061010" sldId="280"/>
            <ac:spMk id="5" creationId="{32D48FCC-C068-48EB-9254-F77B08577021}"/>
          </ac:spMkLst>
        </pc:spChg>
        <pc:spChg chg="add del mod">
          <ac:chgData name="SIMONA GRIECO" userId="S::s.grieco13_studenti.unisa.it#ext#@engit.onmicrosoft.com::50f9c566-8533-4c72-85ae-d75e67f088da" providerId="AD" clId="Web-{CAF229CC-44D7-49CD-B73B-DD4A22D5298A}" dt="2021-11-22T17:31:51.799" v="634"/>
          <ac:spMkLst>
            <pc:docMk/>
            <pc:sldMk cId="3627061010" sldId="280"/>
            <ac:spMk id="9" creationId="{D2B450BB-549C-4C8D-8123-FBAE0468AF71}"/>
          </ac:spMkLst>
        </pc:spChg>
        <pc:spChg chg="mod">
          <ac:chgData name="SIMONA GRIECO" userId="S::s.grieco13_studenti.unisa.it#ext#@engit.onmicrosoft.com::50f9c566-8533-4c72-85ae-d75e67f088da" providerId="AD" clId="Web-{CAF229CC-44D7-49CD-B73B-DD4A22D5298A}" dt="2021-11-22T17:30:24.719" v="573" actId="20577"/>
          <ac:spMkLst>
            <pc:docMk/>
            <pc:sldMk cId="3627061010" sldId="280"/>
            <ac:spMk id="11" creationId="{981D9B65-E24D-DA49-9A7E-CA74386F35F1}"/>
          </ac:spMkLst>
        </pc:spChg>
        <pc:spChg chg="mod">
          <ac:chgData name="SIMONA GRIECO" userId="S::s.grieco13_studenti.unisa.it#ext#@engit.onmicrosoft.com::50f9c566-8533-4c72-85ae-d75e67f088da" providerId="AD" clId="Web-{CAF229CC-44D7-49CD-B73B-DD4A22D5298A}" dt="2021-11-22T17:30:46.813" v="594" actId="20577"/>
          <ac:spMkLst>
            <pc:docMk/>
            <pc:sldMk cId="3627061010" sldId="280"/>
            <ac:spMk id="12" creationId="{F12F7FEA-D75F-E148-A20C-03569BFA4C2B}"/>
          </ac:spMkLst>
        </pc:spChg>
        <pc:spChg chg="mod">
          <ac:chgData name="SIMONA GRIECO" userId="S::s.grieco13_studenti.unisa.it#ext#@engit.onmicrosoft.com::50f9c566-8533-4c72-85ae-d75e67f088da" providerId="AD" clId="Web-{CAF229CC-44D7-49CD-B73B-DD4A22D5298A}" dt="2021-11-22T17:25:01.963" v="477" actId="1076"/>
          <ac:spMkLst>
            <pc:docMk/>
            <pc:sldMk cId="3627061010" sldId="280"/>
            <ac:spMk id="14" creationId="{9F3F8279-7B0A-8640-91AC-A27A693634FC}"/>
          </ac:spMkLst>
        </pc:spChg>
        <pc:spChg chg="mod">
          <ac:chgData name="SIMONA GRIECO" userId="S::s.grieco13_studenti.unisa.it#ext#@engit.onmicrosoft.com::50f9c566-8533-4c72-85ae-d75e67f088da" providerId="AD" clId="Web-{CAF229CC-44D7-49CD-B73B-DD4A22D5298A}" dt="2021-11-22T17:24:54.994" v="475" actId="1076"/>
          <ac:spMkLst>
            <pc:docMk/>
            <pc:sldMk cId="3627061010" sldId="280"/>
            <ac:spMk id="17" creationId="{0232EDAC-A55B-B64A-ADE1-69F84660F373}"/>
          </ac:spMkLst>
        </pc:spChg>
        <pc:spChg chg="del">
          <ac:chgData name="SIMONA GRIECO" userId="S::s.grieco13_studenti.unisa.it#ext#@engit.onmicrosoft.com::50f9c566-8533-4c72-85ae-d75e67f088da" providerId="AD" clId="Web-{CAF229CC-44D7-49CD-B73B-DD4A22D5298A}" dt="2021-11-22T17:25:49.463" v="495"/>
          <ac:spMkLst>
            <pc:docMk/>
            <pc:sldMk cId="3627061010" sldId="280"/>
            <ac:spMk id="21" creationId="{BC7952A6-9F9F-E542-A576-7BA1AF4DC10C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32:23.471" v="643" actId="20577"/>
          <ac:spMkLst>
            <pc:docMk/>
            <pc:sldMk cId="3627061010" sldId="280"/>
            <ac:spMk id="24" creationId="{B9BB18FB-81EB-4AB9-9C84-6BD918ABC582}"/>
          </ac:spMkLst>
        </pc:spChg>
        <pc:spChg chg="mod">
          <ac:chgData name="SIMONA GRIECO" userId="S::s.grieco13_studenti.unisa.it#ext#@engit.onmicrosoft.com::50f9c566-8533-4c72-85ae-d75e67f088da" providerId="AD" clId="Web-{CAF229CC-44D7-49CD-B73B-DD4A22D5298A}" dt="2021-11-22T17:27:29.575" v="518" actId="14100"/>
          <ac:spMkLst>
            <pc:docMk/>
            <pc:sldMk cId="3627061010" sldId="280"/>
            <ac:spMk id="28" creationId="{8473A2B7-FE1B-3D45-B204-88924C95B7F5}"/>
          </ac:spMkLst>
        </pc:spChg>
        <pc:picChg chg="mod">
          <ac:chgData name="SIMONA GRIECO" userId="S::s.grieco13_studenti.unisa.it#ext#@engit.onmicrosoft.com::50f9c566-8533-4c72-85ae-d75e67f088da" providerId="AD" clId="Web-{CAF229CC-44D7-49CD-B73B-DD4A22D5298A}" dt="2021-11-22T17:29:38.702" v="549" actId="1076"/>
          <ac:picMkLst>
            <pc:docMk/>
            <pc:sldMk cId="3627061010" sldId="280"/>
            <ac:picMk id="3" creationId="{2F66171A-7BB6-204C-849E-B2CF1B69EAF0}"/>
          </ac:picMkLst>
        </pc:picChg>
        <pc:picChg chg="mod">
          <ac:chgData name="SIMONA GRIECO" userId="S::s.grieco13_studenti.unisa.it#ext#@engit.onmicrosoft.com::50f9c566-8533-4c72-85ae-d75e67f088da" providerId="AD" clId="Web-{CAF229CC-44D7-49CD-B73B-DD4A22D5298A}" dt="2021-11-22T17:29:02.186" v="534" actId="1076"/>
          <ac:picMkLst>
            <pc:docMk/>
            <pc:sldMk cId="3627061010" sldId="280"/>
            <ac:picMk id="4" creationId="{E0517240-1092-2A45-A1DE-641F469AF14E}"/>
          </ac:picMkLst>
        </pc:picChg>
        <pc:picChg chg="add del mod">
          <ac:chgData name="SIMONA GRIECO" userId="S::s.grieco13_studenti.unisa.it#ext#@engit.onmicrosoft.com::50f9c566-8533-4c72-85ae-d75e67f088da" providerId="AD" clId="Web-{CAF229CC-44D7-49CD-B73B-DD4A22D5298A}" dt="2021-11-22T17:25:09.322" v="479" actId="1076"/>
          <ac:picMkLst>
            <pc:docMk/>
            <pc:sldMk cId="3627061010" sldId="280"/>
            <ac:picMk id="6" creationId="{DAB3E2C2-0B65-724A-8425-29AD71016D65}"/>
          </ac:picMkLst>
        </pc:picChg>
        <pc:picChg chg="mod">
          <ac:chgData name="SIMONA GRIECO" userId="S::s.grieco13_studenti.unisa.it#ext#@engit.onmicrosoft.com::50f9c566-8533-4c72-85ae-d75e67f088da" providerId="AD" clId="Web-{CAF229CC-44D7-49CD-B73B-DD4A22D5298A}" dt="2021-11-22T17:29:37.327" v="548" actId="1076"/>
          <ac:picMkLst>
            <pc:docMk/>
            <pc:sldMk cId="3627061010" sldId="280"/>
            <ac:picMk id="7" creationId="{955DAFB0-7B8C-494D-9D33-933EBD8E2E25}"/>
          </ac:picMkLst>
        </pc:picChg>
        <pc:picChg chg="add mod">
          <ac:chgData name="SIMONA GRIECO" userId="S::s.grieco13_studenti.unisa.it#ext#@engit.onmicrosoft.com::50f9c566-8533-4c72-85ae-d75e67f088da" providerId="AD" clId="Web-{CAF229CC-44D7-49CD-B73B-DD4A22D5298A}" dt="2021-11-22T17:26:28.105" v="505" actId="1076"/>
          <ac:picMkLst>
            <pc:docMk/>
            <pc:sldMk cId="3627061010" sldId="280"/>
            <ac:picMk id="8" creationId="{0C1C7B2D-57A7-4767-918C-0BE65B5D0297}"/>
          </ac:picMkLst>
        </pc:picChg>
        <pc:picChg chg="del mod">
          <ac:chgData name="SIMONA GRIECO" userId="S::s.grieco13_studenti.unisa.it#ext#@engit.onmicrosoft.com::50f9c566-8533-4c72-85ae-d75e67f088da" providerId="AD" clId="Web-{CAF229CC-44D7-49CD-B73B-DD4A22D5298A}" dt="2021-11-22T17:25:39.245" v="486"/>
          <ac:picMkLst>
            <pc:docMk/>
            <pc:sldMk cId="3627061010" sldId="280"/>
            <ac:picMk id="23" creationId="{64F98B8E-A100-8443-B3FB-B5D3BC597804}"/>
          </ac:picMkLst>
        </pc:picChg>
        <pc:picChg chg="del">
          <ac:chgData name="SIMONA GRIECO" userId="S::s.grieco13_studenti.unisa.it#ext#@engit.onmicrosoft.com::50f9c566-8533-4c72-85ae-d75e67f088da" providerId="AD" clId="Web-{CAF229CC-44D7-49CD-B73B-DD4A22D5298A}" dt="2021-11-22T17:25:39.245" v="485"/>
          <ac:picMkLst>
            <pc:docMk/>
            <pc:sldMk cId="3627061010" sldId="280"/>
            <ac:picMk id="29" creationId="{3C3CF8DC-8C1A-DF44-B52F-FDB463E14BB5}"/>
          </ac:picMkLst>
        </pc:picChg>
        <pc:picChg chg="del">
          <ac:chgData name="SIMONA GRIECO" userId="S::s.grieco13_studenti.unisa.it#ext#@engit.onmicrosoft.com::50f9c566-8533-4c72-85ae-d75e67f088da" providerId="AD" clId="Web-{CAF229CC-44D7-49CD-B73B-DD4A22D5298A}" dt="2021-11-22T17:25:39.245" v="484"/>
          <ac:picMkLst>
            <pc:docMk/>
            <pc:sldMk cId="3627061010" sldId="280"/>
            <ac:picMk id="30" creationId="{15D38C74-39C6-4A49-AAFA-3B259FD0A570}"/>
          </ac:picMkLst>
        </pc:picChg>
        <pc:picChg chg="del">
          <ac:chgData name="SIMONA GRIECO" userId="S::s.grieco13_studenti.unisa.it#ext#@engit.onmicrosoft.com::50f9c566-8533-4c72-85ae-d75e67f088da" providerId="AD" clId="Web-{CAF229CC-44D7-49CD-B73B-DD4A22D5298A}" dt="2021-11-22T17:25:39.245" v="483"/>
          <ac:picMkLst>
            <pc:docMk/>
            <pc:sldMk cId="3627061010" sldId="280"/>
            <ac:picMk id="31" creationId="{9C34BE62-232D-A04D-B4A7-B5740377D2A8}"/>
          </ac:picMkLst>
        </pc:picChg>
      </pc:sldChg>
      <pc:sldChg chg="modSp">
        <pc:chgData name="SIMONA GRIECO" userId="S::s.grieco13_studenti.unisa.it#ext#@engit.onmicrosoft.com::50f9c566-8533-4c72-85ae-d75e67f088da" providerId="AD" clId="Web-{CAF229CC-44D7-49CD-B73B-DD4A22D5298A}" dt="2021-11-22T17:17:36.407" v="336" actId="20577"/>
        <pc:sldMkLst>
          <pc:docMk/>
          <pc:sldMk cId="768742295" sldId="282"/>
        </pc:sldMkLst>
        <pc:spChg chg="mod">
          <ac:chgData name="SIMONA GRIECO" userId="S::s.grieco13_studenti.unisa.it#ext#@engit.onmicrosoft.com::50f9c566-8533-4c72-85ae-d75e67f088da" providerId="AD" clId="Web-{CAF229CC-44D7-49CD-B73B-DD4A22D5298A}" dt="2021-11-22T17:17:36.407" v="336" actId="20577"/>
          <ac:spMkLst>
            <pc:docMk/>
            <pc:sldMk cId="768742295" sldId="282"/>
            <ac:spMk id="16" creationId="{AF35402A-6A2D-6F4B-87BF-D0D62584B5AB}"/>
          </ac:spMkLst>
        </pc:spChg>
      </pc:sldChg>
      <pc:sldChg chg="addSp modSp">
        <pc:chgData name="SIMONA GRIECO" userId="S::s.grieco13_studenti.unisa.it#ext#@engit.onmicrosoft.com::50f9c566-8533-4c72-85ae-d75e67f088da" providerId="AD" clId="Web-{CAF229CC-44D7-49CD-B73B-DD4A22D5298A}" dt="2021-11-22T17:22:20.522" v="449" actId="1076"/>
        <pc:sldMkLst>
          <pc:docMk/>
          <pc:sldMk cId="3521366050" sldId="310"/>
        </pc:sldMkLst>
        <pc:spChg chg="mod">
          <ac:chgData name="SIMONA GRIECO" userId="S::s.grieco13_studenti.unisa.it#ext#@engit.onmicrosoft.com::50f9c566-8533-4c72-85ae-d75e67f088da" providerId="AD" clId="Web-{CAF229CC-44D7-49CD-B73B-DD4A22D5298A}" dt="2021-11-22T17:18:04.079" v="340" actId="20577"/>
          <ac:spMkLst>
            <pc:docMk/>
            <pc:sldMk cId="3521366050" sldId="310"/>
            <ac:spMk id="6" creationId="{E69B1B04-1EE4-2E4C-85E8-B7EE85ADDA9A}"/>
          </ac:spMkLst>
        </pc:spChg>
        <pc:spChg chg="mod">
          <ac:chgData name="SIMONA GRIECO" userId="S::s.grieco13_studenti.unisa.it#ext#@engit.onmicrosoft.com::50f9c566-8533-4c72-85ae-d75e67f088da" providerId="AD" clId="Web-{CAF229CC-44D7-49CD-B73B-DD4A22D5298A}" dt="2021-11-22T17:22:20.522" v="448" actId="1076"/>
          <ac:spMkLst>
            <pc:docMk/>
            <pc:sldMk cId="3521366050" sldId="310"/>
            <ac:spMk id="9" creationId="{AD789CA6-AA51-4862-9F78-BBD75A4AA691}"/>
          </ac:spMkLst>
        </pc:spChg>
        <pc:spChg chg="mod">
          <ac:chgData name="SIMONA GRIECO" userId="S::s.grieco13_studenti.unisa.it#ext#@engit.onmicrosoft.com::50f9c566-8533-4c72-85ae-d75e67f088da" providerId="AD" clId="Web-{CAF229CC-44D7-49CD-B73B-DD4A22D5298A}" dt="2021-11-22T17:22:20.491" v="446" actId="1076"/>
          <ac:spMkLst>
            <pc:docMk/>
            <pc:sldMk cId="3521366050" sldId="310"/>
            <ac:spMk id="16" creationId="{DE1F34D2-ACDB-4E62-9025-A5C36907EFF3}"/>
          </ac:spMkLst>
        </pc:spChg>
        <pc:spChg chg="mod">
          <ac:chgData name="SIMONA GRIECO" userId="S::s.grieco13_studenti.unisa.it#ext#@engit.onmicrosoft.com::50f9c566-8533-4c72-85ae-d75e67f088da" providerId="AD" clId="Web-{CAF229CC-44D7-49CD-B73B-DD4A22D5298A}" dt="2021-11-22T17:22:20.491" v="445" actId="1076"/>
          <ac:spMkLst>
            <pc:docMk/>
            <pc:sldMk cId="3521366050" sldId="310"/>
            <ac:spMk id="33" creationId="{E267A4E6-59E3-3947-A18F-3DE5A4E51251}"/>
          </ac:spMkLst>
        </pc:spChg>
        <pc:grpChg chg="mod">
          <ac:chgData name="SIMONA GRIECO" userId="S::s.grieco13_studenti.unisa.it#ext#@engit.onmicrosoft.com::50f9c566-8533-4c72-85ae-d75e67f088da" providerId="AD" clId="Web-{CAF229CC-44D7-49CD-B73B-DD4A22D5298A}" dt="2021-11-22T17:22:20.506" v="447" actId="1076"/>
          <ac:grpSpMkLst>
            <pc:docMk/>
            <pc:sldMk cId="3521366050" sldId="310"/>
            <ac:grpSpMk id="8" creationId="{1E7CE3D3-9339-41DD-8A9D-04B580C6AC21}"/>
          </ac:grpSpMkLst>
        </pc:grpChg>
        <pc:picChg chg="add mod">
          <ac:chgData name="SIMONA GRIECO" userId="S::s.grieco13_studenti.unisa.it#ext#@engit.onmicrosoft.com::50f9c566-8533-4c72-85ae-d75e67f088da" providerId="AD" clId="Web-{CAF229CC-44D7-49CD-B73B-DD4A22D5298A}" dt="2021-11-22T17:22:20.522" v="449" actId="1076"/>
          <ac:picMkLst>
            <pc:docMk/>
            <pc:sldMk cId="3521366050" sldId="310"/>
            <ac:picMk id="2" creationId="{5F6DFB45-B408-4E6E-A155-A5B411A4EB2C}"/>
          </ac:picMkLst>
        </pc:picChg>
      </pc:sldChg>
      <pc:sldChg chg="delSp modSp del">
        <pc:chgData name="SIMONA GRIECO" userId="S::s.grieco13_studenti.unisa.it#ext#@engit.onmicrosoft.com::50f9c566-8533-4c72-85ae-d75e67f088da" providerId="AD" clId="Web-{CAF229CC-44D7-49CD-B73B-DD4A22D5298A}" dt="2021-11-22T17:23:38.680" v="465"/>
        <pc:sldMkLst>
          <pc:docMk/>
          <pc:sldMk cId="1124308446" sldId="312"/>
        </pc:sldMkLst>
        <pc:spChg chg="del">
          <ac:chgData name="SIMONA GRIECO" userId="S::s.grieco13_studenti.unisa.it#ext#@engit.onmicrosoft.com::50f9c566-8533-4c72-85ae-d75e67f088da" providerId="AD" clId="Web-{CAF229CC-44D7-49CD-B73B-DD4A22D5298A}" dt="2021-11-22T17:22:30.881" v="450"/>
          <ac:spMkLst>
            <pc:docMk/>
            <pc:sldMk cId="1124308446" sldId="312"/>
            <ac:spMk id="13" creationId="{11F25856-3F0A-A942-9DC3-0D5B8EEE08EB}"/>
          </ac:spMkLst>
        </pc:spChg>
        <pc:spChg chg="mod">
          <ac:chgData name="SIMONA GRIECO" userId="S::s.grieco13_studenti.unisa.it#ext#@engit.onmicrosoft.com::50f9c566-8533-4c72-85ae-d75e67f088da" providerId="AD" clId="Web-{CAF229CC-44D7-49CD-B73B-DD4A22D5298A}" dt="2021-11-22T17:17:28.250" v="333" actId="14100"/>
          <ac:spMkLst>
            <pc:docMk/>
            <pc:sldMk cId="1124308446" sldId="312"/>
            <ac:spMk id="16" creationId="{AF35402A-6A2D-6F4B-87BF-D0D62584B5AB}"/>
          </ac:spMkLst>
        </pc:spChg>
        <pc:picChg chg="del">
          <ac:chgData name="SIMONA GRIECO" userId="S::s.grieco13_studenti.unisa.it#ext#@engit.onmicrosoft.com::50f9c566-8533-4c72-85ae-d75e67f088da" providerId="AD" clId="Web-{CAF229CC-44D7-49CD-B73B-DD4A22D5298A}" dt="2021-11-22T17:22:34.507" v="451"/>
          <ac:picMkLst>
            <pc:docMk/>
            <pc:sldMk cId="1124308446" sldId="312"/>
            <ac:picMk id="14" creationId="{04BCEB58-480B-9B4A-8D52-FBA70AD1126B}"/>
          </ac:picMkLst>
        </pc:picChg>
      </pc:sldChg>
      <pc:sldChg chg="addSp delSp modSp">
        <pc:chgData name="SIMONA GRIECO" userId="S::s.grieco13_studenti.unisa.it#ext#@engit.onmicrosoft.com::50f9c566-8533-4c72-85ae-d75e67f088da" providerId="AD" clId="Web-{CAF229CC-44D7-49CD-B73B-DD4A22D5298A}" dt="2021-11-22T17:17:24.547" v="331" actId="20577"/>
        <pc:sldMkLst>
          <pc:docMk/>
          <pc:sldMk cId="3293495747" sldId="313"/>
        </pc:sldMkLst>
        <pc:spChg chg="del mod">
          <ac:chgData name="SIMONA GRIECO" userId="S::s.grieco13_studenti.unisa.it#ext#@engit.onmicrosoft.com::50f9c566-8533-4c72-85ae-d75e67f088da" providerId="AD" clId="Web-{CAF229CC-44D7-49CD-B73B-DD4A22D5298A}" dt="2021-11-22T16:47:40.731" v="53"/>
          <ac:spMkLst>
            <pc:docMk/>
            <pc:sldMk cId="3293495747" sldId="313"/>
            <ac:spMk id="4" creationId="{2E695183-96CE-46F6-9C11-6ED74A725CB8}"/>
          </ac:spMkLst>
        </pc:spChg>
        <pc:spChg chg="del mod">
          <ac:chgData name="SIMONA GRIECO" userId="S::s.grieco13_studenti.unisa.it#ext#@engit.onmicrosoft.com::50f9c566-8533-4c72-85ae-d75e67f088da" providerId="AD" clId="Web-{CAF229CC-44D7-49CD-B73B-DD4A22D5298A}" dt="2021-11-22T16:47:49.512" v="56"/>
          <ac:spMkLst>
            <pc:docMk/>
            <pc:sldMk cId="3293495747" sldId="313"/>
            <ac:spMk id="5" creationId="{FA3126A9-E0C8-48BD-94AF-21BE2BF1A4E6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12:30.698" v="202" actId="1076"/>
          <ac:spMkLst>
            <pc:docMk/>
            <pc:sldMk cId="3293495747" sldId="313"/>
            <ac:spMk id="12" creationId="{32B270B9-8B05-4479-BFCC-C212AEBC56CE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12:30.713" v="203" actId="1076"/>
          <ac:spMkLst>
            <pc:docMk/>
            <pc:sldMk cId="3293495747" sldId="313"/>
            <ac:spMk id="13" creationId="{102FB363-FCBD-454E-85E5-BA93AF411EA5}"/>
          </ac:spMkLst>
        </pc:spChg>
        <pc:spChg chg="add del">
          <ac:chgData name="SIMONA GRIECO" userId="S::s.grieco13_studenti.unisa.it#ext#@engit.onmicrosoft.com::50f9c566-8533-4c72-85ae-d75e67f088da" providerId="AD" clId="Web-{CAF229CC-44D7-49CD-B73B-DD4A22D5298A}" dt="2021-11-22T16:45:23.994" v="7"/>
          <ac:spMkLst>
            <pc:docMk/>
            <pc:sldMk cId="3293495747" sldId="313"/>
            <ac:spMk id="14" creationId="{32B270B9-8B05-4479-BFCC-C212AEBC56CE}"/>
          </ac:spMkLst>
        </pc:spChg>
        <pc:spChg chg="del">
          <ac:chgData name="SIMONA GRIECO" userId="S::s.grieco13_studenti.unisa.it#ext#@engit.onmicrosoft.com::50f9c566-8533-4c72-85ae-d75e67f088da" providerId="AD" clId="Web-{CAF229CC-44D7-49CD-B73B-DD4A22D5298A}" dt="2021-11-22T16:45:06.056" v="0"/>
          <ac:spMkLst>
            <pc:docMk/>
            <pc:sldMk cId="3293495747" sldId="313"/>
            <ac:spMk id="15" creationId="{55576D4E-9570-6D46-8409-5DD8F227163D}"/>
          </ac:spMkLst>
        </pc:spChg>
        <pc:spChg chg="mod">
          <ac:chgData name="SIMONA GRIECO" userId="S::s.grieco13_studenti.unisa.it#ext#@engit.onmicrosoft.com::50f9c566-8533-4c72-85ae-d75e67f088da" providerId="AD" clId="Web-{CAF229CC-44D7-49CD-B73B-DD4A22D5298A}" dt="2021-11-22T17:17:24.547" v="331" actId="20577"/>
          <ac:spMkLst>
            <pc:docMk/>
            <pc:sldMk cId="3293495747" sldId="313"/>
            <ac:spMk id="16" creationId="{AF35402A-6A2D-6F4B-87BF-D0D62584B5AB}"/>
          </ac:spMkLst>
        </pc:spChg>
        <pc:spChg chg="add del">
          <ac:chgData name="SIMONA GRIECO" userId="S::s.grieco13_studenti.unisa.it#ext#@engit.onmicrosoft.com::50f9c566-8533-4c72-85ae-d75e67f088da" providerId="AD" clId="Web-{CAF229CC-44D7-49CD-B73B-DD4A22D5298A}" dt="2021-11-22T16:45:23.994" v="7"/>
          <ac:spMkLst>
            <pc:docMk/>
            <pc:sldMk cId="3293495747" sldId="313"/>
            <ac:spMk id="17" creationId="{102FB363-FCBD-454E-85E5-BA93AF411EA5}"/>
          </ac:spMkLst>
        </pc:spChg>
        <pc:spChg chg="add del mod">
          <ac:chgData name="SIMONA GRIECO" userId="S::s.grieco13_studenti.unisa.it#ext#@engit.onmicrosoft.com::50f9c566-8533-4c72-85ae-d75e67f088da" providerId="AD" clId="Web-{CAF229CC-44D7-49CD-B73B-DD4A22D5298A}" dt="2021-11-22T16:47:56.403" v="64"/>
          <ac:spMkLst>
            <pc:docMk/>
            <pc:sldMk cId="3293495747" sldId="313"/>
            <ac:spMk id="18" creationId="{32B270B9-8B05-4479-BFCC-C212AEBC56CE}"/>
          </ac:spMkLst>
        </pc:spChg>
        <pc:spChg chg="del mod">
          <ac:chgData name="SIMONA GRIECO" userId="S::s.grieco13_studenti.unisa.it#ext#@engit.onmicrosoft.com::50f9c566-8533-4c72-85ae-d75e67f088da" providerId="AD" clId="Web-{CAF229CC-44D7-49CD-B73B-DD4A22D5298A}" dt="2021-11-22T16:47:53.888" v="60"/>
          <ac:spMkLst>
            <pc:docMk/>
            <pc:sldMk cId="3293495747" sldId="313"/>
            <ac:spMk id="20" creationId="{5B64A2A2-8F9A-4A22-A20A-BDEF7BE35258}"/>
          </ac:spMkLst>
        </pc:spChg>
        <pc:spChg chg="del mod">
          <ac:chgData name="SIMONA GRIECO" userId="S::s.grieco13_studenti.unisa.it#ext#@engit.onmicrosoft.com::50f9c566-8533-4c72-85ae-d75e67f088da" providerId="AD" clId="Web-{CAF229CC-44D7-49CD-B73B-DD4A22D5298A}" dt="2021-11-22T16:48:00.231" v="65"/>
          <ac:spMkLst>
            <pc:docMk/>
            <pc:sldMk cId="3293495747" sldId="313"/>
            <ac:spMk id="21" creationId="{34F4C8C0-999E-4033-8731-7E42C0EEB65B}"/>
          </ac:spMkLst>
        </pc:spChg>
        <pc:spChg chg="del mod">
          <ac:chgData name="SIMONA GRIECO" userId="S::s.grieco13_studenti.unisa.it#ext#@engit.onmicrosoft.com::50f9c566-8533-4c72-85ae-d75e67f088da" providerId="AD" clId="Web-{CAF229CC-44D7-49CD-B73B-DD4A22D5298A}" dt="2021-11-22T16:47:53.888" v="59"/>
          <ac:spMkLst>
            <pc:docMk/>
            <pc:sldMk cId="3293495747" sldId="313"/>
            <ac:spMk id="22" creationId="{D20C64D2-DE1F-459D-971E-7F681B75CCFC}"/>
          </ac:spMkLst>
        </pc:spChg>
        <pc:spChg chg="del mod">
          <ac:chgData name="SIMONA GRIECO" userId="S::s.grieco13_studenti.unisa.it#ext#@engit.onmicrosoft.com::50f9c566-8533-4c72-85ae-d75e67f088da" providerId="AD" clId="Web-{CAF229CC-44D7-49CD-B73B-DD4A22D5298A}" dt="2021-11-22T16:48:03.841" v="67"/>
          <ac:spMkLst>
            <pc:docMk/>
            <pc:sldMk cId="3293495747" sldId="313"/>
            <ac:spMk id="23" creationId="{5E7077F1-0D03-4FE7-B428-C151A52A809D}"/>
          </ac:spMkLst>
        </pc:spChg>
        <pc:spChg chg="add del mod">
          <ac:chgData name="SIMONA GRIECO" userId="S::s.grieco13_studenti.unisa.it#ext#@engit.onmicrosoft.com::50f9c566-8533-4c72-85ae-d75e67f088da" providerId="AD" clId="Web-{CAF229CC-44D7-49CD-B73B-DD4A22D5298A}" dt="2021-11-22T16:47:56.403" v="63"/>
          <ac:spMkLst>
            <pc:docMk/>
            <pc:sldMk cId="3293495747" sldId="313"/>
            <ac:spMk id="24" creationId="{102FB363-FCBD-454E-85E5-BA93AF411EA5}"/>
          </ac:spMkLst>
        </pc:spChg>
        <pc:spChg chg="add del mod">
          <ac:chgData name="SIMONA GRIECO" userId="S::s.grieco13_studenti.unisa.it#ext#@engit.onmicrosoft.com::50f9c566-8533-4c72-85ae-d75e67f088da" providerId="AD" clId="Web-{CAF229CC-44D7-49CD-B73B-DD4A22D5298A}" dt="2021-11-22T16:47:53.888" v="58"/>
          <ac:spMkLst>
            <pc:docMk/>
            <pc:sldMk cId="3293495747" sldId="313"/>
            <ac:spMk id="25" creationId="{32B270B9-8B05-4479-BFCC-C212AEBC56CE}"/>
          </ac:spMkLst>
        </pc:spChg>
        <pc:spChg chg="add del mod">
          <ac:chgData name="SIMONA GRIECO" userId="S::s.grieco13_studenti.unisa.it#ext#@engit.onmicrosoft.com::50f9c566-8533-4c72-85ae-d75e67f088da" providerId="AD" clId="Web-{CAF229CC-44D7-49CD-B73B-DD4A22D5298A}" dt="2021-11-22T16:47:56.403" v="62"/>
          <ac:spMkLst>
            <pc:docMk/>
            <pc:sldMk cId="3293495747" sldId="313"/>
            <ac:spMk id="26" creationId="{102FB363-FCBD-454E-85E5-BA93AF411EA5}"/>
          </ac:spMkLst>
        </pc:spChg>
        <pc:spChg chg="add del mod">
          <ac:chgData name="SIMONA GRIECO" userId="S::s.grieco13_studenti.unisa.it#ext#@engit.onmicrosoft.com::50f9c566-8533-4c72-85ae-d75e67f088da" providerId="AD" clId="Web-{CAF229CC-44D7-49CD-B73B-DD4A22D5298A}" dt="2021-11-22T16:47:53.888" v="57"/>
          <ac:spMkLst>
            <pc:docMk/>
            <pc:sldMk cId="3293495747" sldId="313"/>
            <ac:spMk id="27" creationId="{32B270B9-8B05-4479-BFCC-C212AEBC56CE}"/>
          </ac:spMkLst>
        </pc:spChg>
        <pc:spChg chg="add del mod">
          <ac:chgData name="SIMONA GRIECO" userId="S::s.grieco13_studenti.unisa.it#ext#@engit.onmicrosoft.com::50f9c566-8533-4c72-85ae-d75e67f088da" providerId="AD" clId="Web-{CAF229CC-44D7-49CD-B73B-DD4A22D5298A}" dt="2021-11-22T16:47:56.403" v="61"/>
          <ac:spMkLst>
            <pc:docMk/>
            <pc:sldMk cId="3293495747" sldId="313"/>
            <ac:spMk id="28" creationId="{102FB363-FCBD-454E-85E5-BA93AF411EA5}"/>
          </ac:spMkLst>
        </pc:spChg>
        <pc:spChg chg="add del mod">
          <ac:chgData name="SIMONA GRIECO" userId="S::s.grieco13_studenti.unisa.it#ext#@engit.onmicrosoft.com::50f9c566-8533-4c72-85ae-d75e67f088da" providerId="AD" clId="Web-{CAF229CC-44D7-49CD-B73B-DD4A22D5298A}" dt="2021-11-22T16:47:15.902" v="51"/>
          <ac:spMkLst>
            <pc:docMk/>
            <pc:sldMk cId="3293495747" sldId="313"/>
            <ac:spMk id="29" creationId="{32B270B9-8B05-4479-BFCC-C212AEBC56CE}"/>
          </ac:spMkLst>
        </pc:spChg>
        <pc:spChg chg="add del mod">
          <ac:chgData name="SIMONA GRIECO" userId="S::s.grieco13_studenti.unisa.it#ext#@engit.onmicrosoft.com::50f9c566-8533-4c72-85ae-d75e67f088da" providerId="AD" clId="Web-{CAF229CC-44D7-49CD-B73B-DD4A22D5298A}" dt="2021-11-22T16:47:15.902" v="51"/>
          <ac:spMkLst>
            <pc:docMk/>
            <pc:sldMk cId="3293495747" sldId="313"/>
            <ac:spMk id="30" creationId="{102FB363-FCBD-454E-85E5-BA93AF411EA5}"/>
          </ac:spMkLst>
        </pc:spChg>
        <pc:spChg chg="add del">
          <ac:chgData name="SIMONA GRIECO" userId="S::s.grieco13_studenti.unisa.it#ext#@engit.onmicrosoft.com::50f9c566-8533-4c72-85ae-d75e67f088da" providerId="AD" clId="Web-{CAF229CC-44D7-49CD-B73B-DD4A22D5298A}" dt="2021-11-22T16:48:09.403" v="71"/>
          <ac:spMkLst>
            <pc:docMk/>
            <pc:sldMk cId="3293495747" sldId="313"/>
            <ac:spMk id="31" creationId="{2792627D-4989-4126-BEAD-D8F794A364D7}"/>
          </ac:spMkLst>
        </pc:spChg>
        <pc:spChg chg="add del">
          <ac:chgData name="SIMONA GRIECO" userId="S::s.grieco13_studenti.unisa.it#ext#@engit.onmicrosoft.com::50f9c566-8533-4c72-85ae-d75e67f088da" providerId="AD" clId="Web-{CAF229CC-44D7-49CD-B73B-DD4A22D5298A}" dt="2021-11-22T16:48:09.403" v="70"/>
          <ac:spMkLst>
            <pc:docMk/>
            <pc:sldMk cId="3293495747" sldId="313"/>
            <ac:spMk id="32" creationId="{34635B74-671C-4CB9-83B5-2BC30D8AE5F2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12:30.713" v="204" actId="1076"/>
          <ac:spMkLst>
            <pc:docMk/>
            <pc:sldMk cId="3293495747" sldId="313"/>
            <ac:spMk id="33" creationId="{5A08EE46-5313-49ED-987A-98C77385EE81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12:30.729" v="205" actId="1076"/>
          <ac:spMkLst>
            <pc:docMk/>
            <pc:sldMk cId="3293495747" sldId="313"/>
            <ac:spMk id="34" creationId="{89EFCCC7-3B6F-4032-A9B0-C11C9E97708B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12:30.745" v="206" actId="1076"/>
          <ac:spMkLst>
            <pc:docMk/>
            <pc:sldMk cId="3293495747" sldId="313"/>
            <ac:spMk id="35" creationId="{36205097-9E08-4D46-A714-386D0248EF56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12:30.745" v="207" actId="1076"/>
          <ac:spMkLst>
            <pc:docMk/>
            <pc:sldMk cId="3293495747" sldId="313"/>
            <ac:spMk id="36" creationId="{1E10ACC0-EC5C-461E-A9BD-CF1980FF3611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16:08.265" v="314" actId="20577"/>
          <ac:spMkLst>
            <pc:docMk/>
            <pc:sldMk cId="3293495747" sldId="313"/>
            <ac:spMk id="37" creationId="{43C3A076-B705-49AB-BAF9-BF5C822E7700}"/>
          </ac:spMkLst>
        </pc:spChg>
        <pc:spChg chg="add del mod">
          <ac:chgData name="SIMONA GRIECO" userId="S::s.grieco13_studenti.unisa.it#ext#@engit.onmicrosoft.com::50f9c566-8533-4c72-85ae-d75e67f088da" providerId="AD" clId="Web-{CAF229CC-44D7-49CD-B73B-DD4A22D5298A}" dt="2021-11-22T17:12:52.245" v="231"/>
          <ac:spMkLst>
            <pc:docMk/>
            <pc:sldMk cId="3293495747" sldId="313"/>
            <ac:spMk id="38" creationId="{E1B3C8B9-AC2E-49F7-8B11-5B3481547B90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16:23.734" v="320" actId="1076"/>
          <ac:spMkLst>
            <pc:docMk/>
            <pc:sldMk cId="3293495747" sldId="313"/>
            <ac:spMk id="39" creationId="{DDD4207D-30DE-4EBB-AEDA-A9AE7F31E605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16:01.889" v="305" actId="1076"/>
          <ac:spMkLst>
            <pc:docMk/>
            <pc:sldMk cId="3293495747" sldId="313"/>
            <ac:spMk id="40" creationId="{CFAC09D1-7B5E-40CD-9E8A-06F27B264F26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16:15.562" v="319" actId="20577"/>
          <ac:spMkLst>
            <pc:docMk/>
            <pc:sldMk cId="3293495747" sldId="313"/>
            <ac:spMk id="41" creationId="{3359F26B-1A42-411F-AAD1-0B27DB1357DF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16:25.765" v="321" actId="1076"/>
          <ac:spMkLst>
            <pc:docMk/>
            <pc:sldMk cId="3293495747" sldId="313"/>
            <ac:spMk id="42" creationId="{42DBD5C2-62A0-4021-9E5D-74EF886765D3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12:30.823" v="214" actId="1076"/>
          <ac:spMkLst>
            <pc:docMk/>
            <pc:sldMk cId="3293495747" sldId="313"/>
            <ac:spMk id="43" creationId="{C3879F60-5D5A-4913-8B7A-17D4A0013C56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12:30.838" v="215" actId="1076"/>
          <ac:spMkLst>
            <pc:docMk/>
            <pc:sldMk cId="3293495747" sldId="313"/>
            <ac:spMk id="44" creationId="{62CD48D4-A318-413F-B8D4-958594620A5E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16:13.562" v="318" actId="20577"/>
          <ac:spMkLst>
            <pc:docMk/>
            <pc:sldMk cId="3293495747" sldId="313"/>
            <ac:spMk id="45" creationId="{62BB3688-741D-45B6-874C-69769173CC78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16:01.936" v="309" actId="1076"/>
          <ac:spMkLst>
            <pc:docMk/>
            <pc:sldMk cId="3293495747" sldId="313"/>
            <ac:spMk id="46" creationId="{881DFC85-D515-4394-8BDB-41D8409CFB0B}"/>
          </ac:spMkLst>
        </pc:spChg>
        <pc:spChg chg="add del mod">
          <ac:chgData name="SIMONA GRIECO" userId="S::s.grieco13_studenti.unisa.it#ext#@engit.onmicrosoft.com::50f9c566-8533-4c72-85ae-d75e67f088da" providerId="AD" clId="Web-{CAF229CC-44D7-49CD-B73B-DD4A22D5298A}" dt="2021-11-22T17:12:26.276" v="201"/>
          <ac:spMkLst>
            <pc:docMk/>
            <pc:sldMk cId="3293495747" sldId="313"/>
            <ac:spMk id="47" creationId="{3DB31941-D253-4D53-B309-7E0B0AE26173}"/>
          </ac:spMkLst>
        </pc:spChg>
        <pc:spChg chg="add del mod">
          <ac:chgData name="SIMONA GRIECO" userId="S::s.grieco13_studenti.unisa.it#ext#@engit.onmicrosoft.com::50f9c566-8533-4c72-85ae-d75e67f088da" providerId="AD" clId="Web-{CAF229CC-44D7-49CD-B73B-DD4A22D5298A}" dt="2021-11-22T17:12:25.995" v="200"/>
          <ac:spMkLst>
            <pc:docMk/>
            <pc:sldMk cId="3293495747" sldId="313"/>
            <ac:spMk id="48" creationId="{BD3A4221-B353-493F-A032-C9841900CE6E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16:05.233" v="312" actId="20577"/>
          <ac:spMkLst>
            <pc:docMk/>
            <pc:sldMk cId="3293495747" sldId="313"/>
            <ac:spMk id="49" creationId="{3659F8FE-E602-4E67-8E91-1445EA74580F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12:48.901" v="230" actId="20577"/>
          <ac:spMkLst>
            <pc:docMk/>
            <pc:sldMk cId="3293495747" sldId="313"/>
            <ac:spMk id="50" creationId="{DE92BEAA-0F93-4821-B4CE-35859620649B}"/>
          </ac:spMkLst>
        </pc:spChg>
        <pc:spChg chg="add del mod">
          <ac:chgData name="SIMONA GRIECO" userId="S::s.grieco13_studenti.unisa.it#ext#@engit.onmicrosoft.com::50f9c566-8533-4c72-85ae-d75e67f088da" providerId="AD" clId="Web-{CAF229CC-44D7-49CD-B73B-DD4A22D5298A}" dt="2021-11-22T17:14:23.153" v="264"/>
          <ac:spMkLst>
            <pc:docMk/>
            <pc:sldMk cId="3293495747" sldId="313"/>
            <ac:spMk id="51" creationId="{D481FA96-C5C8-49DE-80E8-90A60604B1BE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16:01.952" v="310" actId="1076"/>
          <ac:spMkLst>
            <pc:docMk/>
            <pc:sldMk cId="3293495747" sldId="313"/>
            <ac:spMk id="52" creationId="{C64C8887-63F7-497B-B844-A8838F97E107}"/>
          </ac:spMkLst>
        </pc:spChg>
        <pc:picChg chg="mod">
          <ac:chgData name="SIMONA GRIECO" userId="S::s.grieco13_studenti.unisa.it#ext#@engit.onmicrosoft.com::50f9c566-8533-4c72-85ae-d75e67f088da" providerId="AD" clId="Web-{CAF229CC-44D7-49CD-B73B-DD4A22D5298A}" dt="2021-11-22T17:15:23.373" v="284" actId="1076"/>
          <ac:picMkLst>
            <pc:docMk/>
            <pc:sldMk cId="3293495747" sldId="313"/>
            <ac:picMk id="19" creationId="{6383F734-9EB2-2E4A-AB54-9055F72AEBBB}"/>
          </ac:picMkLst>
        </pc:picChg>
      </pc:sldChg>
      <pc:sldChg chg="addSp delSp modSp add ord replId">
        <pc:chgData name="SIMONA GRIECO" userId="S::s.grieco13_studenti.unisa.it#ext#@engit.onmicrosoft.com::50f9c566-8533-4c72-85ae-d75e67f088da" providerId="AD" clId="Web-{CAF229CC-44D7-49CD-B73B-DD4A22D5298A}" dt="2021-11-22T17:21:49.474" v="442" actId="1076"/>
        <pc:sldMkLst>
          <pc:docMk/>
          <pc:sldMk cId="4236506204" sldId="314"/>
        </pc:sldMkLst>
        <pc:spChg chg="add mod">
          <ac:chgData name="SIMONA GRIECO" userId="S::s.grieco13_studenti.unisa.it#ext#@engit.onmicrosoft.com::50f9c566-8533-4c72-85ae-d75e67f088da" providerId="AD" clId="Web-{CAF229CC-44D7-49CD-B73B-DD4A22D5298A}" dt="2021-11-22T17:19:19.581" v="367"/>
          <ac:spMkLst>
            <pc:docMk/>
            <pc:sldMk cId="4236506204" sldId="314"/>
            <ac:spMk id="2" creationId="{A77DAF1D-9E17-4638-9E56-F9E943EA6668}"/>
          </ac:spMkLst>
        </pc:spChg>
        <pc:spChg chg="mod">
          <ac:chgData name="SIMONA GRIECO" userId="S::s.grieco13_studenti.unisa.it#ext#@engit.onmicrosoft.com::50f9c566-8533-4c72-85ae-d75e67f088da" providerId="AD" clId="Web-{CAF229CC-44D7-49CD-B73B-DD4A22D5298A}" dt="2021-11-22T17:18:54.268" v="344" actId="20577"/>
          <ac:spMkLst>
            <pc:docMk/>
            <pc:sldMk cId="4236506204" sldId="314"/>
            <ac:spMk id="3" creationId="{DD911D28-C424-4439-B294-E9A7EA1D9FAE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21:45.646" v="440" actId="1076"/>
          <ac:spMkLst>
            <pc:docMk/>
            <pc:sldMk cId="4236506204" sldId="314"/>
            <ac:spMk id="8" creationId="{A569E54D-F68A-4A7F-9B67-B297EA6FAB91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21:47.302" v="441" actId="1076"/>
          <ac:spMkLst>
            <pc:docMk/>
            <pc:sldMk cId="4236506204" sldId="314"/>
            <ac:spMk id="9" creationId="{FB9F0877-FB55-43B0-B5AD-DDD992780CF8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21:49.474" v="442" actId="1076"/>
          <ac:spMkLst>
            <pc:docMk/>
            <pc:sldMk cId="4236506204" sldId="314"/>
            <ac:spMk id="10" creationId="{8316C1B8-7CB7-4A64-BEDE-0223979549AE}"/>
          </ac:spMkLst>
        </pc:spChg>
        <pc:spChg chg="del">
          <ac:chgData name="SIMONA GRIECO" userId="S::s.grieco13_studenti.unisa.it#ext#@engit.onmicrosoft.com::50f9c566-8533-4c72-85ae-d75e67f088da" providerId="AD" clId="Web-{CAF229CC-44D7-49CD-B73B-DD4A22D5298A}" dt="2021-11-22T17:19:02.968" v="363"/>
          <ac:spMkLst>
            <pc:docMk/>
            <pc:sldMk cId="4236506204" sldId="314"/>
            <ac:spMk id="12" creationId="{32B270B9-8B05-4479-BFCC-C212AEBC56CE}"/>
          </ac:spMkLst>
        </pc:spChg>
        <pc:spChg chg="del">
          <ac:chgData name="SIMONA GRIECO" userId="S::s.grieco13_studenti.unisa.it#ext#@engit.onmicrosoft.com::50f9c566-8533-4c72-85ae-d75e67f088da" providerId="AD" clId="Web-{CAF229CC-44D7-49CD-B73B-DD4A22D5298A}" dt="2021-11-22T17:19:00.987" v="362"/>
          <ac:spMkLst>
            <pc:docMk/>
            <pc:sldMk cId="4236506204" sldId="314"/>
            <ac:spMk id="13" creationId="{102FB363-FCBD-454E-85E5-BA93AF411EA5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19:27.206" v="369" actId="1076"/>
          <ac:spMkLst>
            <pc:docMk/>
            <pc:sldMk cId="4236506204" sldId="314"/>
            <ac:spMk id="24" creationId="{214025F9-AE2B-4E10-B548-FEC612CAE412}"/>
          </ac:spMkLst>
        </pc:spChg>
        <pc:spChg chg="add mod">
          <ac:chgData name="SIMONA GRIECO" userId="S::s.grieco13_studenti.unisa.it#ext#@engit.onmicrosoft.com::50f9c566-8533-4c72-85ae-d75e67f088da" providerId="AD" clId="Web-{CAF229CC-44D7-49CD-B73B-DD4A22D5298A}" dt="2021-11-22T17:19:36.784" v="371" actId="1076"/>
          <ac:spMkLst>
            <pc:docMk/>
            <pc:sldMk cId="4236506204" sldId="314"/>
            <ac:spMk id="25" creationId="{4F11C469-81FE-4FAE-9220-321CB769EAA4}"/>
          </ac:spMkLst>
        </pc:spChg>
        <pc:spChg chg="del">
          <ac:chgData name="SIMONA GRIECO" userId="S::s.grieco13_studenti.unisa.it#ext#@engit.onmicrosoft.com::50f9c566-8533-4c72-85ae-d75e67f088da" providerId="AD" clId="Web-{CAF229CC-44D7-49CD-B73B-DD4A22D5298A}" dt="2021-11-22T17:19:00.987" v="361"/>
          <ac:spMkLst>
            <pc:docMk/>
            <pc:sldMk cId="4236506204" sldId="314"/>
            <ac:spMk id="33" creationId="{5A08EE46-5313-49ED-987A-98C77385EE81}"/>
          </ac:spMkLst>
        </pc:spChg>
        <pc:spChg chg="del">
          <ac:chgData name="SIMONA GRIECO" userId="S::s.grieco13_studenti.unisa.it#ext#@engit.onmicrosoft.com::50f9c566-8533-4c72-85ae-d75e67f088da" providerId="AD" clId="Web-{CAF229CC-44D7-49CD-B73B-DD4A22D5298A}" dt="2021-11-22T17:19:00.987" v="360"/>
          <ac:spMkLst>
            <pc:docMk/>
            <pc:sldMk cId="4236506204" sldId="314"/>
            <ac:spMk id="34" creationId="{89EFCCC7-3B6F-4032-A9B0-C11C9E97708B}"/>
          </ac:spMkLst>
        </pc:spChg>
        <pc:spChg chg="del">
          <ac:chgData name="SIMONA GRIECO" userId="S::s.grieco13_studenti.unisa.it#ext#@engit.onmicrosoft.com::50f9c566-8533-4c72-85ae-d75e67f088da" providerId="AD" clId="Web-{CAF229CC-44D7-49CD-B73B-DD4A22D5298A}" dt="2021-11-22T17:19:00.987" v="359"/>
          <ac:spMkLst>
            <pc:docMk/>
            <pc:sldMk cId="4236506204" sldId="314"/>
            <ac:spMk id="35" creationId="{36205097-9E08-4D46-A714-386D0248EF56}"/>
          </ac:spMkLst>
        </pc:spChg>
        <pc:spChg chg="del">
          <ac:chgData name="SIMONA GRIECO" userId="S::s.grieco13_studenti.unisa.it#ext#@engit.onmicrosoft.com::50f9c566-8533-4c72-85ae-d75e67f088da" providerId="AD" clId="Web-{CAF229CC-44D7-49CD-B73B-DD4A22D5298A}" dt="2021-11-22T17:19:00.971" v="358"/>
          <ac:spMkLst>
            <pc:docMk/>
            <pc:sldMk cId="4236506204" sldId="314"/>
            <ac:spMk id="36" creationId="{1E10ACC0-EC5C-461E-A9BD-CF1980FF3611}"/>
          </ac:spMkLst>
        </pc:spChg>
        <pc:spChg chg="del">
          <ac:chgData name="SIMONA GRIECO" userId="S::s.grieco13_studenti.unisa.it#ext#@engit.onmicrosoft.com::50f9c566-8533-4c72-85ae-d75e67f088da" providerId="AD" clId="Web-{CAF229CC-44D7-49CD-B73B-DD4A22D5298A}" dt="2021-11-22T17:19:00.971" v="357"/>
          <ac:spMkLst>
            <pc:docMk/>
            <pc:sldMk cId="4236506204" sldId="314"/>
            <ac:spMk id="37" creationId="{43C3A076-B705-49AB-BAF9-BF5C822E7700}"/>
          </ac:spMkLst>
        </pc:spChg>
        <pc:spChg chg="del">
          <ac:chgData name="SIMONA GRIECO" userId="S::s.grieco13_studenti.unisa.it#ext#@engit.onmicrosoft.com::50f9c566-8533-4c72-85ae-d75e67f088da" providerId="AD" clId="Web-{CAF229CC-44D7-49CD-B73B-DD4A22D5298A}" dt="2021-11-22T17:19:00.971" v="356"/>
          <ac:spMkLst>
            <pc:docMk/>
            <pc:sldMk cId="4236506204" sldId="314"/>
            <ac:spMk id="39" creationId="{DDD4207D-30DE-4EBB-AEDA-A9AE7F31E605}"/>
          </ac:spMkLst>
        </pc:spChg>
        <pc:spChg chg="del">
          <ac:chgData name="SIMONA GRIECO" userId="S::s.grieco13_studenti.unisa.it#ext#@engit.onmicrosoft.com::50f9c566-8533-4c72-85ae-d75e67f088da" providerId="AD" clId="Web-{CAF229CC-44D7-49CD-B73B-DD4A22D5298A}" dt="2021-11-22T17:19:00.971" v="355"/>
          <ac:spMkLst>
            <pc:docMk/>
            <pc:sldMk cId="4236506204" sldId="314"/>
            <ac:spMk id="40" creationId="{CFAC09D1-7B5E-40CD-9E8A-06F27B264F26}"/>
          </ac:spMkLst>
        </pc:spChg>
        <pc:spChg chg="del">
          <ac:chgData name="SIMONA GRIECO" userId="S::s.grieco13_studenti.unisa.it#ext#@engit.onmicrosoft.com::50f9c566-8533-4c72-85ae-d75e67f088da" providerId="AD" clId="Web-{CAF229CC-44D7-49CD-B73B-DD4A22D5298A}" dt="2021-11-22T17:19:00.971" v="354"/>
          <ac:spMkLst>
            <pc:docMk/>
            <pc:sldMk cId="4236506204" sldId="314"/>
            <ac:spMk id="41" creationId="{3359F26B-1A42-411F-AAD1-0B27DB1357DF}"/>
          </ac:spMkLst>
        </pc:spChg>
        <pc:spChg chg="del">
          <ac:chgData name="SIMONA GRIECO" userId="S::s.grieco13_studenti.unisa.it#ext#@engit.onmicrosoft.com::50f9c566-8533-4c72-85ae-d75e67f088da" providerId="AD" clId="Web-{CAF229CC-44D7-49CD-B73B-DD4A22D5298A}" dt="2021-11-22T17:19:00.971" v="353"/>
          <ac:spMkLst>
            <pc:docMk/>
            <pc:sldMk cId="4236506204" sldId="314"/>
            <ac:spMk id="42" creationId="{42DBD5C2-62A0-4021-9E5D-74EF886765D3}"/>
          </ac:spMkLst>
        </pc:spChg>
        <pc:spChg chg="del">
          <ac:chgData name="SIMONA GRIECO" userId="S::s.grieco13_studenti.unisa.it#ext#@engit.onmicrosoft.com::50f9c566-8533-4c72-85ae-d75e67f088da" providerId="AD" clId="Web-{CAF229CC-44D7-49CD-B73B-DD4A22D5298A}" dt="2021-11-22T17:19:00.971" v="352"/>
          <ac:spMkLst>
            <pc:docMk/>
            <pc:sldMk cId="4236506204" sldId="314"/>
            <ac:spMk id="43" creationId="{C3879F60-5D5A-4913-8B7A-17D4A0013C56}"/>
          </ac:spMkLst>
        </pc:spChg>
        <pc:spChg chg="del">
          <ac:chgData name="SIMONA GRIECO" userId="S::s.grieco13_studenti.unisa.it#ext#@engit.onmicrosoft.com::50f9c566-8533-4c72-85ae-d75e67f088da" providerId="AD" clId="Web-{CAF229CC-44D7-49CD-B73B-DD4A22D5298A}" dt="2021-11-22T17:19:00.971" v="351"/>
          <ac:spMkLst>
            <pc:docMk/>
            <pc:sldMk cId="4236506204" sldId="314"/>
            <ac:spMk id="44" creationId="{62CD48D4-A318-413F-B8D4-958594620A5E}"/>
          </ac:spMkLst>
        </pc:spChg>
        <pc:spChg chg="del">
          <ac:chgData name="SIMONA GRIECO" userId="S::s.grieco13_studenti.unisa.it#ext#@engit.onmicrosoft.com::50f9c566-8533-4c72-85ae-d75e67f088da" providerId="AD" clId="Web-{CAF229CC-44D7-49CD-B73B-DD4A22D5298A}" dt="2021-11-22T17:19:00.971" v="350"/>
          <ac:spMkLst>
            <pc:docMk/>
            <pc:sldMk cId="4236506204" sldId="314"/>
            <ac:spMk id="45" creationId="{62BB3688-741D-45B6-874C-69769173CC78}"/>
          </ac:spMkLst>
        </pc:spChg>
        <pc:spChg chg="del">
          <ac:chgData name="SIMONA GRIECO" userId="S::s.grieco13_studenti.unisa.it#ext#@engit.onmicrosoft.com::50f9c566-8533-4c72-85ae-d75e67f088da" providerId="AD" clId="Web-{CAF229CC-44D7-49CD-B73B-DD4A22D5298A}" dt="2021-11-22T17:19:00.971" v="349"/>
          <ac:spMkLst>
            <pc:docMk/>
            <pc:sldMk cId="4236506204" sldId="314"/>
            <ac:spMk id="46" creationId="{881DFC85-D515-4394-8BDB-41D8409CFB0B}"/>
          </ac:spMkLst>
        </pc:spChg>
        <pc:spChg chg="del">
          <ac:chgData name="SIMONA GRIECO" userId="S::s.grieco13_studenti.unisa.it#ext#@engit.onmicrosoft.com::50f9c566-8533-4c72-85ae-d75e67f088da" providerId="AD" clId="Web-{CAF229CC-44D7-49CD-B73B-DD4A22D5298A}" dt="2021-11-22T17:19:00.971" v="348"/>
          <ac:spMkLst>
            <pc:docMk/>
            <pc:sldMk cId="4236506204" sldId="314"/>
            <ac:spMk id="49" creationId="{3659F8FE-E602-4E67-8E91-1445EA74580F}"/>
          </ac:spMkLst>
        </pc:spChg>
        <pc:spChg chg="del">
          <ac:chgData name="SIMONA GRIECO" userId="S::s.grieco13_studenti.unisa.it#ext#@engit.onmicrosoft.com::50f9c566-8533-4c72-85ae-d75e67f088da" providerId="AD" clId="Web-{CAF229CC-44D7-49CD-B73B-DD4A22D5298A}" dt="2021-11-22T17:19:00.971" v="347"/>
          <ac:spMkLst>
            <pc:docMk/>
            <pc:sldMk cId="4236506204" sldId="314"/>
            <ac:spMk id="50" creationId="{DE92BEAA-0F93-4821-B4CE-35859620649B}"/>
          </ac:spMkLst>
        </pc:spChg>
        <pc:spChg chg="del">
          <ac:chgData name="SIMONA GRIECO" userId="S::s.grieco13_studenti.unisa.it#ext#@engit.onmicrosoft.com::50f9c566-8533-4c72-85ae-d75e67f088da" providerId="AD" clId="Web-{CAF229CC-44D7-49CD-B73B-DD4A22D5298A}" dt="2021-11-22T17:19:00.971" v="346"/>
          <ac:spMkLst>
            <pc:docMk/>
            <pc:sldMk cId="4236506204" sldId="314"/>
            <ac:spMk id="52" creationId="{C64C8887-63F7-497B-B844-A8838F97E107}"/>
          </ac:spMkLst>
        </pc:spChg>
        <pc:picChg chg="add mod">
          <ac:chgData name="SIMONA GRIECO" userId="S::s.grieco13_studenti.unisa.it#ext#@engit.onmicrosoft.com::50f9c566-8533-4c72-85ae-d75e67f088da" providerId="AD" clId="Web-{CAF229CC-44D7-49CD-B73B-DD4A22D5298A}" dt="2021-11-22T17:19:48.597" v="374" actId="1076"/>
          <ac:picMkLst>
            <pc:docMk/>
            <pc:sldMk cId="4236506204" sldId="314"/>
            <ac:picMk id="4" creationId="{96B5DDD9-8F1B-42EF-AC40-5DD41742198A}"/>
          </ac:picMkLst>
        </pc:picChg>
        <pc:picChg chg="add mod">
          <ac:chgData name="SIMONA GRIECO" userId="S::s.grieco13_studenti.unisa.it#ext#@engit.onmicrosoft.com::50f9c566-8533-4c72-85ae-d75e67f088da" providerId="AD" clId="Web-{CAF229CC-44D7-49CD-B73B-DD4A22D5298A}" dt="2021-11-22T17:20:00.957" v="377" actId="1076"/>
          <ac:picMkLst>
            <pc:docMk/>
            <pc:sldMk cId="4236506204" sldId="314"/>
            <ac:picMk id="5" creationId="{4D217DC3-E3F4-4992-97DA-259E564468C1}"/>
          </ac:picMkLst>
        </pc:picChg>
        <pc:picChg chg="add mod">
          <ac:chgData name="SIMONA GRIECO" userId="S::s.grieco13_studenti.unisa.it#ext#@engit.onmicrosoft.com::50f9c566-8533-4c72-85ae-d75e67f088da" providerId="AD" clId="Web-{CAF229CC-44D7-49CD-B73B-DD4A22D5298A}" dt="2021-11-22T17:20:13.066" v="380" actId="1076"/>
          <ac:picMkLst>
            <pc:docMk/>
            <pc:sldMk cId="4236506204" sldId="314"/>
            <ac:picMk id="6" creationId="{A96271DC-B0E4-4007-B72E-1A6E7E6DC555}"/>
          </ac:picMkLst>
        </pc:picChg>
        <pc:picChg chg="add del mod">
          <ac:chgData name="SIMONA GRIECO" userId="S::s.grieco13_studenti.unisa.it#ext#@engit.onmicrosoft.com::50f9c566-8533-4c72-85ae-d75e67f088da" providerId="AD" clId="Web-{CAF229CC-44D7-49CD-B73B-DD4A22D5298A}" dt="2021-11-22T17:20:27.988" v="382"/>
          <ac:picMkLst>
            <pc:docMk/>
            <pc:sldMk cId="4236506204" sldId="314"/>
            <ac:picMk id="7" creationId="{293B16C9-894C-4D73-B6D4-A5F4DAF79AC9}"/>
          </ac:picMkLst>
        </pc:picChg>
      </pc:sldChg>
    </pc:docChg>
  </pc:docChgLst>
  <pc:docChgLst>
    <pc:chgData name="SIMONA GRIECO" userId="S::s.grieco13_studenti.unisa.it#ext#@engit.onmicrosoft.com::50f9c566-8533-4c72-85ae-d75e67f088da" providerId="AD" clId="Web-{D7F1BDE2-0A04-4EC3-8F85-E0DBAF683F3B}"/>
    <pc:docChg chg="modSld">
      <pc:chgData name="SIMONA GRIECO" userId="S::s.grieco13_studenti.unisa.it#ext#@engit.onmicrosoft.com::50f9c566-8533-4c72-85ae-d75e67f088da" providerId="AD" clId="Web-{D7F1BDE2-0A04-4EC3-8F85-E0DBAF683F3B}" dt="2021-11-23T08:50:06.350" v="2"/>
      <pc:docMkLst>
        <pc:docMk/>
      </pc:docMkLst>
      <pc:sldChg chg="delSp modSp">
        <pc:chgData name="SIMONA GRIECO" userId="S::s.grieco13_studenti.unisa.it#ext#@engit.onmicrosoft.com::50f9c566-8533-4c72-85ae-d75e67f088da" providerId="AD" clId="Web-{D7F1BDE2-0A04-4EC3-8F85-E0DBAF683F3B}" dt="2021-11-23T08:50:06.350" v="2"/>
        <pc:sldMkLst>
          <pc:docMk/>
          <pc:sldMk cId="3889680471" sldId="270"/>
        </pc:sldMkLst>
        <pc:spChg chg="del mod">
          <ac:chgData name="SIMONA GRIECO" userId="S::s.grieco13_studenti.unisa.it#ext#@engit.onmicrosoft.com::50f9c566-8533-4c72-85ae-d75e67f088da" providerId="AD" clId="Web-{D7F1BDE2-0A04-4EC3-8F85-E0DBAF683F3B}" dt="2021-11-23T08:50:06.350" v="2"/>
          <ac:spMkLst>
            <pc:docMk/>
            <pc:sldMk cId="3889680471" sldId="270"/>
            <ac:spMk id="10" creationId="{DD890FE5-032D-4975-BF70-181DAA04CDE4}"/>
          </ac:spMkLst>
        </pc:spChg>
      </pc:sldChg>
      <pc:sldChg chg="modSp">
        <pc:chgData name="SIMONA GRIECO" userId="S::s.grieco13_studenti.unisa.it#ext#@engit.onmicrosoft.com::50f9c566-8533-4c72-85ae-d75e67f088da" providerId="AD" clId="Web-{D7F1BDE2-0A04-4EC3-8F85-E0DBAF683F3B}" dt="2021-11-23T08:49:52.599" v="0" actId="1076"/>
        <pc:sldMkLst>
          <pc:docMk/>
          <pc:sldMk cId="796828339" sldId="317"/>
        </pc:sldMkLst>
        <pc:spChg chg="mod">
          <ac:chgData name="SIMONA GRIECO" userId="S::s.grieco13_studenti.unisa.it#ext#@engit.onmicrosoft.com::50f9c566-8533-4c72-85ae-d75e67f088da" providerId="AD" clId="Web-{D7F1BDE2-0A04-4EC3-8F85-E0DBAF683F3B}" dt="2021-11-23T08:49:52.599" v="0" actId="1076"/>
          <ac:spMkLst>
            <pc:docMk/>
            <pc:sldMk cId="796828339" sldId="317"/>
            <ac:spMk id="10" creationId="{DD890FE5-032D-4975-BF70-181DAA04CDE4}"/>
          </ac:spMkLst>
        </pc:spChg>
      </pc:sldChg>
    </pc:docChg>
  </pc:docChgLst>
  <pc:docChgLst>
    <pc:chgData name="SIMONE AURIEMMA" userId="S::s.auriemma5_studenti.unisa.it#ext#@engit.onmicrosoft.com::38ce459b-f08e-429b-bd54-a37218695518" providerId="AD" clId="Web-{54DBA8C4-86D9-41DB-851D-1B5971E77CB6}"/>
    <pc:docChg chg="modSld">
      <pc:chgData name="SIMONE AURIEMMA" userId="S::s.auriemma5_studenti.unisa.it#ext#@engit.onmicrosoft.com::38ce459b-f08e-429b-bd54-a37218695518" providerId="AD" clId="Web-{54DBA8C4-86D9-41DB-851D-1B5971E77CB6}" dt="2021-11-23T16:36:46.859" v="7" actId="20577"/>
      <pc:docMkLst>
        <pc:docMk/>
      </pc:docMkLst>
      <pc:sldChg chg="modSp">
        <pc:chgData name="SIMONE AURIEMMA" userId="S::s.auriemma5_studenti.unisa.it#ext#@engit.onmicrosoft.com::38ce459b-f08e-429b-bd54-a37218695518" providerId="AD" clId="Web-{54DBA8C4-86D9-41DB-851D-1B5971E77CB6}" dt="2021-11-23T16:36:46.859" v="7" actId="20577"/>
        <pc:sldMkLst>
          <pc:docMk/>
          <pc:sldMk cId="3567950892" sldId="311"/>
        </pc:sldMkLst>
        <pc:spChg chg="mod">
          <ac:chgData name="SIMONE AURIEMMA" userId="S::s.auriemma5_studenti.unisa.it#ext#@engit.onmicrosoft.com::38ce459b-f08e-429b-bd54-a37218695518" providerId="AD" clId="Web-{54DBA8C4-86D9-41DB-851D-1B5971E77CB6}" dt="2021-11-23T16:36:46.859" v="7" actId="20577"/>
          <ac:spMkLst>
            <pc:docMk/>
            <pc:sldMk cId="3567950892" sldId="311"/>
            <ac:spMk id="35" creationId="{F6AC597E-3BE2-D842-B778-688AEBC0D2C7}"/>
          </ac:spMkLst>
        </pc:spChg>
      </pc:sldChg>
    </pc:docChg>
  </pc:docChgLst>
  <pc:docChgLst>
    <pc:chgData name="ELIO TESTA" userId="S::e.testa7_studenti.unisa.it#ext#@engit.onmicrosoft.com::b6ef3981-1f4e-4836-b1f8-320263785ce2" providerId="AD" clId="Web-{99732974-7050-4DA1-B898-E6A62F5D7C54}"/>
    <pc:docChg chg="modSld">
      <pc:chgData name="ELIO TESTA" userId="S::e.testa7_studenti.unisa.it#ext#@engit.onmicrosoft.com::b6ef3981-1f4e-4836-b1f8-320263785ce2" providerId="AD" clId="Web-{99732974-7050-4DA1-B898-E6A62F5D7C54}" dt="2021-11-24T15:18:50.736" v="8" actId="14100"/>
      <pc:docMkLst>
        <pc:docMk/>
      </pc:docMkLst>
      <pc:sldChg chg="modSp">
        <pc:chgData name="ELIO TESTA" userId="S::e.testa7_studenti.unisa.it#ext#@engit.onmicrosoft.com::b6ef3981-1f4e-4836-b1f8-320263785ce2" providerId="AD" clId="Web-{99732974-7050-4DA1-B898-E6A62F5D7C54}" dt="2021-11-24T15:18:50.736" v="8" actId="14100"/>
        <pc:sldMkLst>
          <pc:docMk/>
          <pc:sldMk cId="3293495747" sldId="313"/>
        </pc:sldMkLst>
        <pc:spChg chg="mod">
          <ac:chgData name="ELIO TESTA" userId="S::e.testa7_studenti.unisa.it#ext#@engit.onmicrosoft.com::b6ef3981-1f4e-4836-b1f8-320263785ce2" providerId="AD" clId="Web-{99732974-7050-4DA1-B898-E6A62F5D7C54}" dt="2021-11-24T15:18:50.736" v="8" actId="14100"/>
          <ac:spMkLst>
            <pc:docMk/>
            <pc:sldMk cId="3293495747" sldId="313"/>
            <ac:spMk id="50" creationId="{DE92BEAA-0F93-4821-B4CE-35859620649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A414B-2E93-A449-B502-0631273C4E5B}" type="datetimeFigureOut">
              <a:rPr lang="it-IT" smtClean="0"/>
              <a:t>23/11/2021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DCEF-4857-944B-96DF-FBDF8E4147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75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FDCEF-4857-944B-96DF-FBDF8E41479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4748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FDCEF-4857-944B-96DF-FBDF8E41479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274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engineering-ingegneria-informatica-spa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twitter.com/engineeringsp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eng.it/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hyperlink" Target="https://www.facebook.com/gruppo.engineering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D6D628-271E-6947-B6C7-DCCD1C38B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648" y="1122363"/>
            <a:ext cx="6732493" cy="2387600"/>
          </a:xfrm>
        </p:spPr>
        <p:txBody>
          <a:bodyPr anchor="b">
            <a:normAutofit/>
          </a:bodyPr>
          <a:lstStyle>
            <a:lvl1pPr algn="l">
              <a:defRPr sz="4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A4F422-9705-8546-889B-A7924D8B1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648" y="3602038"/>
            <a:ext cx="5002305" cy="1655762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67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743AEE7D-F162-DB4B-9FFE-6608675080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47" y="368300"/>
            <a:ext cx="2706801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F9D9B5B-D31E-C643-81AB-397F766DB5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647" y="6186949"/>
            <a:ext cx="1335741" cy="298641"/>
          </a:xfrm>
          <a:prstGeom prst="rect">
            <a:avLst/>
          </a:prstGeom>
        </p:spPr>
      </p:pic>
      <p:sp>
        <p:nvSpPr>
          <p:cNvPr id="7" name="Triangolo 3">
            <a:extLst>
              <a:ext uri="{FF2B5EF4-FFF2-40B4-BE49-F238E27FC236}">
                <a16:creationId xmlns:a16="http://schemas.microsoft.com/office/drawing/2014/main" id="{8EBD4CF9-C723-FB49-AF84-93808A120375}"/>
              </a:ext>
            </a:extLst>
          </p:cNvPr>
          <p:cNvSpPr/>
          <p:nvPr userDrawn="1"/>
        </p:nvSpPr>
        <p:spPr>
          <a:xfrm>
            <a:off x="9550400" y="3443289"/>
            <a:ext cx="2674248" cy="3429000"/>
          </a:xfrm>
          <a:custGeom>
            <a:avLst/>
            <a:gdLst>
              <a:gd name="connsiteX0" fmla="*/ 0 w 5348496"/>
              <a:gd name="connsiteY0" fmla="*/ 3429000 h 3429000"/>
              <a:gd name="connsiteX1" fmla="*/ 2674248 w 5348496"/>
              <a:gd name="connsiteY1" fmla="*/ 0 h 3429000"/>
              <a:gd name="connsiteX2" fmla="*/ 5348496 w 5348496"/>
              <a:gd name="connsiteY2" fmla="*/ 3429000 h 3429000"/>
              <a:gd name="connsiteX3" fmla="*/ 0 w 5348496"/>
              <a:gd name="connsiteY3" fmla="*/ 3429000 h 3429000"/>
              <a:gd name="connsiteX0" fmla="*/ 0 w 2674248"/>
              <a:gd name="connsiteY0" fmla="*/ 3429000 h 3429000"/>
              <a:gd name="connsiteX1" fmla="*/ 2674248 w 2674248"/>
              <a:gd name="connsiteY1" fmla="*/ 0 h 3429000"/>
              <a:gd name="connsiteX2" fmla="*/ 2176671 w 2674248"/>
              <a:gd name="connsiteY2" fmla="*/ 2828925 h 3429000"/>
              <a:gd name="connsiteX3" fmla="*/ 0 w 2674248"/>
              <a:gd name="connsiteY3" fmla="*/ 3429000 h 3429000"/>
              <a:gd name="connsiteX0" fmla="*/ 0 w 2674248"/>
              <a:gd name="connsiteY0" fmla="*/ 3429000 h 3429000"/>
              <a:gd name="connsiteX1" fmla="*/ 2674248 w 2674248"/>
              <a:gd name="connsiteY1" fmla="*/ 0 h 3429000"/>
              <a:gd name="connsiteX2" fmla="*/ 2648159 w 2674248"/>
              <a:gd name="connsiteY2" fmla="*/ 3429000 h 3429000"/>
              <a:gd name="connsiteX3" fmla="*/ 0 w 2674248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248" h="3429000">
                <a:moveTo>
                  <a:pt x="0" y="3429000"/>
                </a:moveTo>
                <a:lnTo>
                  <a:pt x="2674248" y="0"/>
                </a:lnTo>
                <a:lnTo>
                  <a:pt x="264815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43855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SX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367213" cy="6858000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E406CF-A4CE-2846-B9AA-75C2D43D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681" y="830376"/>
            <a:ext cx="5921188" cy="995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0299" y="2391508"/>
            <a:ext cx="5328570" cy="34650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27462234-2818-A947-80B8-66C75C7000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7681" y="368300"/>
            <a:ext cx="1998663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6C2822-04F5-DF45-8561-155890E9B6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1" r="70499" b="-22795"/>
          <a:stretch/>
        </p:blipFill>
        <p:spPr>
          <a:xfrm>
            <a:off x="851647" y="6186949"/>
            <a:ext cx="394057" cy="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72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SX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E406CF-A4CE-2846-B9AA-75C2D43D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211" y="830376"/>
            <a:ext cx="4872002" cy="995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211" y="2497015"/>
            <a:ext cx="4872002" cy="33595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27462234-2818-A947-80B8-66C75C7000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211" y="368300"/>
            <a:ext cx="1998663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3FC22C2-83F9-7F46-9A67-CE1317030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1" r="70499" b="-22795"/>
          <a:stretch/>
        </p:blipFill>
        <p:spPr>
          <a:xfrm>
            <a:off x="851647" y="6186949"/>
            <a:ext cx="394057" cy="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66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SX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7788275" cy="6858000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E406CF-A4CE-2846-B9AA-75C2D43D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859" y="830376"/>
            <a:ext cx="3142354" cy="995249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9859" y="2543908"/>
            <a:ext cx="3142354" cy="33126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27462234-2818-A947-80B8-66C75C7000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9859" y="368300"/>
            <a:ext cx="1998663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233C6FF-571B-4F4F-8692-D8A464FE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1" r="70499" b="-22795"/>
          <a:stretch/>
        </p:blipFill>
        <p:spPr>
          <a:xfrm>
            <a:off x="851647" y="6186949"/>
            <a:ext cx="394057" cy="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42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12192001" cy="6858000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E59FCD-21A1-AB4D-A14C-18996A6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1" r="70499" b="-22795"/>
          <a:stretch/>
        </p:blipFill>
        <p:spPr>
          <a:xfrm>
            <a:off x="851647" y="6186949"/>
            <a:ext cx="394057" cy="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12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422C19-C0B6-7F45-ABDB-A30E17CFF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14D8ECB0-3890-2948-89A2-899E9AF093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647" y="368300"/>
            <a:ext cx="1998663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422D2C-C267-274F-BB5F-08EF2C47FB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1491" b="-1377"/>
          <a:stretch/>
        </p:blipFill>
        <p:spPr>
          <a:xfrm>
            <a:off x="851647" y="6186949"/>
            <a:ext cx="380805" cy="3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95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8">
            <a:extLst>
              <a:ext uri="{FF2B5EF4-FFF2-40B4-BE49-F238E27FC236}">
                <a16:creationId xmlns:a16="http://schemas.microsoft.com/office/drawing/2014/main" id="{C8F62DAD-D810-0042-88F5-C67CF9D7D6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647" y="368300"/>
            <a:ext cx="1998663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EE6CB37-C4D2-8A4A-81E2-4D2BBACDF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1491" b="-1377"/>
          <a:stretch/>
        </p:blipFill>
        <p:spPr>
          <a:xfrm>
            <a:off x="851647" y="6186949"/>
            <a:ext cx="380805" cy="3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66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D6D628-271E-6947-B6C7-DCCD1C38B7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1648" y="850347"/>
            <a:ext cx="6936627" cy="1081010"/>
          </a:xfrm>
        </p:spPr>
        <p:txBody>
          <a:bodyPr anchor="b">
            <a:normAutofit/>
          </a:bodyPr>
          <a:lstStyle>
            <a:lvl1pPr algn="l">
              <a:defRPr sz="4200"/>
            </a:lvl1pPr>
          </a:lstStyle>
          <a:p>
            <a:r>
              <a:rPr lang="it-IT"/>
              <a:t>Grazie per l’attenzione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743AEE7D-F162-DB4B-9FFE-6608675080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47" y="368300"/>
            <a:ext cx="2706801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F9D9B5B-D31E-C643-81AB-397F766DB5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647" y="2975964"/>
            <a:ext cx="1719275" cy="384390"/>
          </a:xfrm>
          <a:prstGeom prst="rect">
            <a:avLst/>
          </a:prstGeom>
        </p:spPr>
      </p:pic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303FF130-5FAA-EA4F-88F7-C00979D322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10031" y="2806196"/>
            <a:ext cx="837713" cy="836708"/>
          </a:xfrm>
          <a:prstGeom prst="ellipse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err="1"/>
              <a:t>Immagine</a:t>
            </a:r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404BE82-B3FE-B14A-BDC0-0CA659427D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6704" y="2652575"/>
            <a:ext cx="2868421" cy="619125"/>
          </a:xfrm>
        </p:spPr>
        <p:txBody>
          <a:bodyPr anchor="b">
            <a:normAutofit/>
          </a:bodyPr>
          <a:lstStyle>
            <a:lvl1pPr>
              <a:defRPr sz="1600">
                <a:latin typeface="+mj-lt"/>
              </a:defRPr>
            </a:lvl1pPr>
          </a:lstStyle>
          <a:p>
            <a:r>
              <a:rPr lang="it-IT"/>
              <a:t>Relatore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DD8CC15F-4CBA-874D-8ECF-ED6810CC6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6704" y="3271700"/>
            <a:ext cx="2868421" cy="581025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it-IT" err="1"/>
              <a:t>Jobtitle</a:t>
            </a:r>
            <a:endParaRPr lang="it-IT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E6E77049-0464-474B-A638-8EAF986DEE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5988" y="4294803"/>
            <a:ext cx="384390" cy="3843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1A5FFA97-8222-454A-95F6-A6E5868806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5828" y="4634538"/>
            <a:ext cx="384390" cy="384390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F6ACA64B-2E60-FD4F-9D13-88DEA4EB9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85828" y="5031953"/>
            <a:ext cx="384390" cy="38439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F64E54B-B661-9B44-BC81-3F105A0707CD}"/>
              </a:ext>
            </a:extLst>
          </p:cNvPr>
          <p:cNvSpPr txBox="1"/>
          <p:nvPr userDrawn="1"/>
        </p:nvSpPr>
        <p:spPr>
          <a:xfrm>
            <a:off x="1314347" y="3852725"/>
            <a:ext cx="3495683" cy="1512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sz="1200">
                <a:solidFill>
                  <a:schemeClr val="bg1">
                    <a:lumMod val="50000"/>
                  </a:schemeClr>
                </a:solidFill>
                <a:hlinkClick r:id="rId6"/>
              </a:rPr>
              <a:t>www.eng.it</a:t>
            </a:r>
            <a:endParaRPr lang="it-IT" sz="120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it-IT" sz="1200">
                <a:solidFill>
                  <a:schemeClr val="bg1">
                    <a:lumMod val="50000"/>
                  </a:schemeClr>
                </a:solidFill>
                <a:hlinkClick r:id="rId7"/>
              </a:rPr>
              <a:t>@</a:t>
            </a:r>
            <a:r>
              <a:rPr lang="it-IT" sz="1200" err="1">
                <a:solidFill>
                  <a:schemeClr val="bg1">
                    <a:lumMod val="50000"/>
                  </a:schemeClr>
                </a:solidFill>
                <a:hlinkClick r:id="rId7"/>
              </a:rPr>
              <a:t>EngineeringSpa</a:t>
            </a:r>
            <a:endParaRPr lang="it-IT" sz="120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it-IT" sz="1200" err="1">
                <a:solidFill>
                  <a:schemeClr val="bg1">
                    <a:lumMod val="50000"/>
                  </a:schemeClr>
                </a:solidFill>
                <a:hlinkClick r:id="rId8"/>
              </a:rPr>
              <a:t>Engineering</a:t>
            </a:r>
            <a:r>
              <a:rPr lang="it-IT" sz="1200">
                <a:solidFill>
                  <a:schemeClr val="bg1">
                    <a:lumMod val="50000"/>
                  </a:schemeClr>
                </a:solidFill>
                <a:hlinkClick r:id="rId8"/>
              </a:rPr>
              <a:t> Ingegneria Informatica Spa</a:t>
            </a:r>
            <a:endParaRPr lang="it-IT" sz="120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it-IT" sz="1200" err="1">
                <a:solidFill>
                  <a:schemeClr val="bg1">
                    <a:lumMod val="50000"/>
                  </a:schemeClr>
                </a:solidFill>
                <a:hlinkClick r:id="rId9"/>
              </a:rPr>
              <a:t>gruppo.engineering</a:t>
            </a:r>
            <a:endParaRPr lang="it-IT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Segnaposto testo 10">
            <a:extLst>
              <a:ext uri="{FF2B5EF4-FFF2-40B4-BE49-F238E27FC236}">
                <a16:creationId xmlns:a16="http://schemas.microsoft.com/office/drawing/2014/main" id="{0A19211B-1820-3B4C-9E13-E37269D753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6704" y="3987317"/>
            <a:ext cx="2868421" cy="14188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it-IT" err="1"/>
              <a:t>nome.cognome@eng.it</a:t>
            </a:r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AFD354F-A9C3-BE40-AD36-DA51BFF70FC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95988" y="3955068"/>
            <a:ext cx="364382" cy="364382"/>
          </a:xfrm>
          <a:prstGeom prst="rect">
            <a:avLst/>
          </a:prstGeom>
        </p:spPr>
      </p:pic>
      <p:sp>
        <p:nvSpPr>
          <p:cNvPr id="15" name="Triangolo 3">
            <a:extLst>
              <a:ext uri="{FF2B5EF4-FFF2-40B4-BE49-F238E27FC236}">
                <a16:creationId xmlns:a16="http://schemas.microsoft.com/office/drawing/2014/main" id="{E33E15C5-92A9-344A-851B-475E32FECA02}"/>
              </a:ext>
            </a:extLst>
          </p:cNvPr>
          <p:cNvSpPr/>
          <p:nvPr userDrawn="1"/>
        </p:nvSpPr>
        <p:spPr>
          <a:xfrm>
            <a:off x="9550400" y="3443289"/>
            <a:ext cx="2674248" cy="3429000"/>
          </a:xfrm>
          <a:custGeom>
            <a:avLst/>
            <a:gdLst>
              <a:gd name="connsiteX0" fmla="*/ 0 w 5348496"/>
              <a:gd name="connsiteY0" fmla="*/ 3429000 h 3429000"/>
              <a:gd name="connsiteX1" fmla="*/ 2674248 w 5348496"/>
              <a:gd name="connsiteY1" fmla="*/ 0 h 3429000"/>
              <a:gd name="connsiteX2" fmla="*/ 5348496 w 5348496"/>
              <a:gd name="connsiteY2" fmla="*/ 3429000 h 3429000"/>
              <a:gd name="connsiteX3" fmla="*/ 0 w 5348496"/>
              <a:gd name="connsiteY3" fmla="*/ 3429000 h 3429000"/>
              <a:gd name="connsiteX0" fmla="*/ 0 w 2674248"/>
              <a:gd name="connsiteY0" fmla="*/ 3429000 h 3429000"/>
              <a:gd name="connsiteX1" fmla="*/ 2674248 w 2674248"/>
              <a:gd name="connsiteY1" fmla="*/ 0 h 3429000"/>
              <a:gd name="connsiteX2" fmla="*/ 2176671 w 2674248"/>
              <a:gd name="connsiteY2" fmla="*/ 2828925 h 3429000"/>
              <a:gd name="connsiteX3" fmla="*/ 0 w 2674248"/>
              <a:gd name="connsiteY3" fmla="*/ 3429000 h 3429000"/>
              <a:gd name="connsiteX0" fmla="*/ 0 w 2674248"/>
              <a:gd name="connsiteY0" fmla="*/ 3429000 h 3429000"/>
              <a:gd name="connsiteX1" fmla="*/ 2674248 w 2674248"/>
              <a:gd name="connsiteY1" fmla="*/ 0 h 3429000"/>
              <a:gd name="connsiteX2" fmla="*/ 2648159 w 2674248"/>
              <a:gd name="connsiteY2" fmla="*/ 3429000 h 3429000"/>
              <a:gd name="connsiteX3" fmla="*/ 0 w 2674248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248" h="3429000">
                <a:moveTo>
                  <a:pt x="0" y="3429000"/>
                </a:moveTo>
                <a:lnTo>
                  <a:pt x="2674248" y="0"/>
                </a:lnTo>
                <a:lnTo>
                  <a:pt x="264815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90335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D6D628-271E-6947-B6C7-DCCD1C38B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648" y="1122363"/>
            <a:ext cx="6732493" cy="2387600"/>
          </a:xfrm>
        </p:spPr>
        <p:txBody>
          <a:bodyPr anchor="b">
            <a:normAutofit/>
          </a:bodyPr>
          <a:lstStyle>
            <a:lvl1pPr algn="l">
              <a:defRPr sz="4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A4F422-9705-8546-889B-A7924D8B1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648" y="3602038"/>
            <a:ext cx="5002305" cy="1655762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67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743AEE7D-F162-DB4B-9FFE-6608675080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47" y="368300"/>
            <a:ext cx="2706801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F9D9B5B-D31E-C643-81AB-397F766DB5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647" y="6186949"/>
            <a:ext cx="1335741" cy="29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32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D6D628-271E-6947-B6C7-DCCD1C38B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648" y="1122363"/>
            <a:ext cx="6732493" cy="2387600"/>
          </a:xfrm>
        </p:spPr>
        <p:txBody>
          <a:bodyPr anchor="b">
            <a:normAutofit/>
          </a:bodyPr>
          <a:lstStyle>
            <a:lvl1pPr algn="l">
              <a:defRPr sz="4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A4F422-9705-8546-889B-A7924D8B1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648" y="3602038"/>
            <a:ext cx="5002305" cy="1655762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67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743AEE7D-F162-DB4B-9FFE-6608675080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47" y="368300"/>
            <a:ext cx="2706801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F9D9B5B-D31E-C643-81AB-397F766DB5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647" y="6186949"/>
            <a:ext cx="1335741" cy="29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40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620E37-0F18-474A-B7CB-7287E937E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80528"/>
            <a:ext cx="7343962" cy="2436396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12036C0-7F15-A041-8A66-79CB62B36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97024"/>
            <a:ext cx="4721785" cy="196341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F988CFB0-3DDD-9346-87FB-DA00ACF0C8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647" y="368300"/>
            <a:ext cx="1998663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A431D06-41EE-9442-AE0D-0F80CCA724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1491" b="-1377"/>
          <a:stretch/>
        </p:blipFill>
        <p:spPr>
          <a:xfrm>
            <a:off x="851647" y="6186949"/>
            <a:ext cx="380805" cy="302751"/>
          </a:xfrm>
          <a:prstGeom prst="rect">
            <a:avLst/>
          </a:prstGeom>
        </p:spPr>
      </p:pic>
      <p:sp>
        <p:nvSpPr>
          <p:cNvPr id="6" name="Triangolo 3">
            <a:extLst>
              <a:ext uri="{FF2B5EF4-FFF2-40B4-BE49-F238E27FC236}">
                <a16:creationId xmlns:a16="http://schemas.microsoft.com/office/drawing/2014/main" id="{B2A44F63-F702-0F43-A20D-3EE4CF85B067}"/>
              </a:ext>
            </a:extLst>
          </p:cNvPr>
          <p:cNvSpPr/>
          <p:nvPr userDrawn="1"/>
        </p:nvSpPr>
        <p:spPr>
          <a:xfrm>
            <a:off x="9550400" y="3443289"/>
            <a:ext cx="2674248" cy="3429000"/>
          </a:xfrm>
          <a:custGeom>
            <a:avLst/>
            <a:gdLst>
              <a:gd name="connsiteX0" fmla="*/ 0 w 5348496"/>
              <a:gd name="connsiteY0" fmla="*/ 3429000 h 3429000"/>
              <a:gd name="connsiteX1" fmla="*/ 2674248 w 5348496"/>
              <a:gd name="connsiteY1" fmla="*/ 0 h 3429000"/>
              <a:gd name="connsiteX2" fmla="*/ 5348496 w 5348496"/>
              <a:gd name="connsiteY2" fmla="*/ 3429000 h 3429000"/>
              <a:gd name="connsiteX3" fmla="*/ 0 w 5348496"/>
              <a:gd name="connsiteY3" fmla="*/ 3429000 h 3429000"/>
              <a:gd name="connsiteX0" fmla="*/ 0 w 2674248"/>
              <a:gd name="connsiteY0" fmla="*/ 3429000 h 3429000"/>
              <a:gd name="connsiteX1" fmla="*/ 2674248 w 2674248"/>
              <a:gd name="connsiteY1" fmla="*/ 0 h 3429000"/>
              <a:gd name="connsiteX2" fmla="*/ 2176671 w 2674248"/>
              <a:gd name="connsiteY2" fmla="*/ 2828925 h 3429000"/>
              <a:gd name="connsiteX3" fmla="*/ 0 w 2674248"/>
              <a:gd name="connsiteY3" fmla="*/ 3429000 h 3429000"/>
              <a:gd name="connsiteX0" fmla="*/ 0 w 2674248"/>
              <a:gd name="connsiteY0" fmla="*/ 3429000 h 3429000"/>
              <a:gd name="connsiteX1" fmla="*/ 2674248 w 2674248"/>
              <a:gd name="connsiteY1" fmla="*/ 0 h 3429000"/>
              <a:gd name="connsiteX2" fmla="*/ 2648159 w 2674248"/>
              <a:gd name="connsiteY2" fmla="*/ 3429000 h 3429000"/>
              <a:gd name="connsiteX3" fmla="*/ 0 w 2674248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248" h="3429000">
                <a:moveTo>
                  <a:pt x="0" y="3429000"/>
                </a:moveTo>
                <a:lnTo>
                  <a:pt x="2674248" y="0"/>
                </a:lnTo>
                <a:lnTo>
                  <a:pt x="264815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420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E406CF-A4CE-2846-B9AA-75C2D43D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100" y="2026023"/>
            <a:ext cx="10045700" cy="383054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27462234-2818-A947-80B8-66C75C7000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647" y="368300"/>
            <a:ext cx="2805953" cy="366713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28FA1F1-E9A3-1A40-BA25-E0A4C5FCA6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1491" b="-1377"/>
          <a:stretch/>
        </p:blipFill>
        <p:spPr>
          <a:xfrm>
            <a:off x="851647" y="6186949"/>
            <a:ext cx="380805" cy="3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89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E406CF-A4CE-2846-B9AA-75C2D43D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100" y="2026023"/>
            <a:ext cx="10045700" cy="3830545"/>
          </a:xfrm>
        </p:spPr>
        <p:txBody>
          <a:bodyPr numCol="2" spcCol="432000"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27462234-2818-A947-80B8-66C75C7000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647" y="368300"/>
            <a:ext cx="2805953" cy="366713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18BBB8D-DBB3-B147-B798-04978C503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1491" b="-1377"/>
          <a:stretch/>
        </p:blipFill>
        <p:spPr>
          <a:xfrm>
            <a:off x="851647" y="6186949"/>
            <a:ext cx="380805" cy="3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87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i affianca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E406CF-A4CE-2846-B9AA-75C2D43D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100" y="2026023"/>
            <a:ext cx="4787900" cy="3830545"/>
          </a:xfrm>
        </p:spPr>
        <p:txBody>
          <a:bodyPr numCol="1" spcCol="432000"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27462234-2818-A947-80B8-66C75C7000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647" y="368300"/>
            <a:ext cx="2805953" cy="366713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A3EFB53D-86A4-6E43-9495-1274C0CDE12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470" y="2026023"/>
            <a:ext cx="4787900" cy="3830545"/>
          </a:xfrm>
        </p:spPr>
        <p:txBody>
          <a:bodyPr numCol="1" spcCol="432000"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D45E236-EC36-A24A-B550-3C363C432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1491" b="-1377"/>
          <a:stretch/>
        </p:blipFill>
        <p:spPr>
          <a:xfrm>
            <a:off x="851647" y="6186949"/>
            <a:ext cx="380805" cy="3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94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DX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E406CF-A4CE-2846-B9AA-75C2D43D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376"/>
            <a:ext cx="5921188" cy="995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100" y="2450123"/>
            <a:ext cx="5451288" cy="340644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27462234-2818-A947-80B8-66C75C7000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647" y="368300"/>
            <a:ext cx="1998663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88274" y="0"/>
            <a:ext cx="4403725" cy="6858000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FBA1648-F358-A748-9B40-F01EA820FD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1491" b="-1377"/>
          <a:stretch/>
        </p:blipFill>
        <p:spPr>
          <a:xfrm>
            <a:off x="851647" y="6186949"/>
            <a:ext cx="380805" cy="3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6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DX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E406CF-A4CE-2846-B9AA-75C2D43D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376"/>
            <a:ext cx="4934639" cy="995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0123"/>
            <a:ext cx="4934639" cy="340644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27462234-2818-A947-80B8-66C75C7000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647" y="368300"/>
            <a:ext cx="1998663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5999" cy="6858000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152D679-32C1-2241-940F-85E1082A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1491" b="-1377"/>
          <a:stretch/>
        </p:blipFill>
        <p:spPr>
          <a:xfrm>
            <a:off x="851647" y="6186949"/>
            <a:ext cx="380805" cy="3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99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DX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E406CF-A4CE-2846-B9AA-75C2D43D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30376"/>
            <a:ext cx="3171940" cy="99524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0123"/>
            <a:ext cx="3171941" cy="340644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27462234-2818-A947-80B8-66C75C7000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647" y="368300"/>
            <a:ext cx="1998663" cy="366713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it-IT"/>
              <a:t>PRESENTATION</a:t>
            </a:r>
            <a:br>
              <a:rPr lang="it-IT"/>
            </a:br>
            <a:r>
              <a:rPr lang="it-IT"/>
              <a:t>SECTION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67214" y="0"/>
            <a:ext cx="7824786" cy="6858000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D7026BE-8D42-8142-BB19-54EE0D7077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1491" b="-1377"/>
          <a:stretch/>
        </p:blipFill>
        <p:spPr>
          <a:xfrm>
            <a:off x="851647" y="6186949"/>
            <a:ext cx="380805" cy="3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3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angolo 3">
            <a:extLst>
              <a:ext uri="{FF2B5EF4-FFF2-40B4-BE49-F238E27FC236}">
                <a16:creationId xmlns:a16="http://schemas.microsoft.com/office/drawing/2014/main" id="{2267C66D-2E1B-DA48-ADC4-79B629CE8F43}"/>
              </a:ext>
            </a:extLst>
          </p:cNvPr>
          <p:cNvSpPr/>
          <p:nvPr userDrawn="1"/>
        </p:nvSpPr>
        <p:spPr>
          <a:xfrm>
            <a:off x="9550400" y="3443289"/>
            <a:ext cx="2674248" cy="3429000"/>
          </a:xfrm>
          <a:custGeom>
            <a:avLst/>
            <a:gdLst>
              <a:gd name="connsiteX0" fmla="*/ 0 w 5348496"/>
              <a:gd name="connsiteY0" fmla="*/ 3429000 h 3429000"/>
              <a:gd name="connsiteX1" fmla="*/ 2674248 w 5348496"/>
              <a:gd name="connsiteY1" fmla="*/ 0 h 3429000"/>
              <a:gd name="connsiteX2" fmla="*/ 5348496 w 5348496"/>
              <a:gd name="connsiteY2" fmla="*/ 3429000 h 3429000"/>
              <a:gd name="connsiteX3" fmla="*/ 0 w 5348496"/>
              <a:gd name="connsiteY3" fmla="*/ 3429000 h 3429000"/>
              <a:gd name="connsiteX0" fmla="*/ 0 w 2674248"/>
              <a:gd name="connsiteY0" fmla="*/ 3429000 h 3429000"/>
              <a:gd name="connsiteX1" fmla="*/ 2674248 w 2674248"/>
              <a:gd name="connsiteY1" fmla="*/ 0 h 3429000"/>
              <a:gd name="connsiteX2" fmla="*/ 2176671 w 2674248"/>
              <a:gd name="connsiteY2" fmla="*/ 2828925 h 3429000"/>
              <a:gd name="connsiteX3" fmla="*/ 0 w 2674248"/>
              <a:gd name="connsiteY3" fmla="*/ 3429000 h 3429000"/>
              <a:gd name="connsiteX0" fmla="*/ 0 w 2674248"/>
              <a:gd name="connsiteY0" fmla="*/ 3429000 h 3429000"/>
              <a:gd name="connsiteX1" fmla="*/ 2674248 w 2674248"/>
              <a:gd name="connsiteY1" fmla="*/ 0 h 3429000"/>
              <a:gd name="connsiteX2" fmla="*/ 2648159 w 2674248"/>
              <a:gd name="connsiteY2" fmla="*/ 3429000 h 3429000"/>
              <a:gd name="connsiteX3" fmla="*/ 0 w 2674248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248" h="3429000">
                <a:moveTo>
                  <a:pt x="0" y="3429000"/>
                </a:moveTo>
                <a:lnTo>
                  <a:pt x="2674248" y="0"/>
                </a:lnTo>
                <a:lnTo>
                  <a:pt x="264815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noFill/>
              </a:ln>
            </a:endParaRPr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D38113D-0579-C14B-A0EB-5C20596E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376"/>
            <a:ext cx="10515600" cy="9952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74F4507-1C74-ED4C-AFBF-7E5527962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26023"/>
            <a:ext cx="10515600" cy="3830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4A4203D-C616-274E-94AF-805555C47BD2}"/>
              </a:ext>
            </a:extLst>
          </p:cNvPr>
          <p:cNvSpPr/>
          <p:nvPr userDrawn="1"/>
        </p:nvSpPr>
        <p:spPr>
          <a:xfrm>
            <a:off x="0" y="367553"/>
            <a:ext cx="407988" cy="3675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92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51" r:id="rId3"/>
    <p:sldLayoutId id="2147483650" r:id="rId4"/>
    <p:sldLayoutId id="2147483684" r:id="rId5"/>
    <p:sldLayoutId id="2147483701" r:id="rId6"/>
    <p:sldLayoutId id="2147483660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3" r:id="rId13"/>
    <p:sldLayoutId id="2147483654" r:id="rId14"/>
    <p:sldLayoutId id="2147483655" r:id="rId15"/>
    <p:sldLayoutId id="2147483679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pos="7151" userDrawn="1">
          <p15:clr>
            <a:srgbClr val="F26B43"/>
          </p15:clr>
        </p15:guide>
        <p15:guide id="5" orient="horz" pos="527" userDrawn="1">
          <p15:clr>
            <a:srgbClr val="F26B43"/>
          </p15:clr>
        </p15:guide>
        <p15:guide id="6" orient="horz" pos="3816" userDrawn="1">
          <p15:clr>
            <a:srgbClr val="F26B43"/>
          </p15:clr>
        </p15:guide>
        <p15:guide id="7" pos="257" userDrawn="1">
          <p15:clr>
            <a:srgbClr val="F26B43"/>
          </p15:clr>
        </p15:guide>
        <p15:guide id="8" pos="7423" userDrawn="1">
          <p15:clr>
            <a:srgbClr val="F26B43"/>
          </p15:clr>
        </p15:guide>
        <p15:guide id="9" pos="2751" userDrawn="1">
          <p15:clr>
            <a:srgbClr val="F26B43"/>
          </p15:clr>
        </p15:guide>
        <p15:guide id="10" pos="1663" userDrawn="1">
          <p15:clr>
            <a:srgbClr val="F26B43"/>
          </p15:clr>
        </p15:guide>
        <p15:guide id="11" pos="4906" userDrawn="1">
          <p15:clr>
            <a:srgbClr val="F26B43"/>
          </p15:clr>
        </p15:guide>
        <p15:guide id="12" pos="6040" userDrawn="1">
          <p15:clr>
            <a:srgbClr val="F26B43"/>
          </p15:clr>
        </p15:guide>
        <p15:guide id="13" pos="8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D38113D-0579-C14B-A0EB-5C20596E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376"/>
            <a:ext cx="10515600" cy="9952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74F4507-1C74-ED4C-AFBF-7E5527962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26023"/>
            <a:ext cx="10515600" cy="3830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4A4203D-C616-274E-94AF-805555C47BD2}"/>
              </a:ext>
            </a:extLst>
          </p:cNvPr>
          <p:cNvSpPr/>
          <p:nvPr userDrawn="1"/>
        </p:nvSpPr>
        <p:spPr>
          <a:xfrm>
            <a:off x="0" y="367553"/>
            <a:ext cx="407988" cy="3675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6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9">
          <p15:clr>
            <a:srgbClr val="F26B43"/>
          </p15:clr>
        </p15:guide>
        <p15:guide id="4" pos="7151">
          <p15:clr>
            <a:srgbClr val="F26B43"/>
          </p15:clr>
        </p15:guide>
        <p15:guide id="5" orient="horz" pos="527">
          <p15:clr>
            <a:srgbClr val="F26B43"/>
          </p15:clr>
        </p15:guide>
        <p15:guide id="6" orient="horz" pos="3816">
          <p15:clr>
            <a:srgbClr val="F26B43"/>
          </p15:clr>
        </p15:guide>
        <p15:guide id="7" pos="257">
          <p15:clr>
            <a:srgbClr val="F26B43"/>
          </p15:clr>
        </p15:guide>
        <p15:guide id="8" pos="7423">
          <p15:clr>
            <a:srgbClr val="F26B43"/>
          </p15:clr>
        </p15:guide>
        <p15:guide id="9" pos="2751">
          <p15:clr>
            <a:srgbClr val="F26B43"/>
          </p15:clr>
        </p15:guide>
        <p15:guide id="10" pos="1663">
          <p15:clr>
            <a:srgbClr val="F26B43"/>
          </p15:clr>
        </p15:guide>
        <p15:guide id="11" pos="4906">
          <p15:clr>
            <a:srgbClr val="F26B43"/>
          </p15:clr>
        </p15:guide>
        <p15:guide id="12" pos="6040">
          <p15:clr>
            <a:srgbClr val="F26B43"/>
          </p15:clr>
        </p15:guide>
        <p15:guide id="13" pos="8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tiff"/><Relationship Id="rId7" Type="http://schemas.openxmlformats.org/officeDocument/2006/relationships/image" Target="../media/image15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5.png"/><Relationship Id="rId4" Type="http://schemas.openxmlformats.org/officeDocument/2006/relationships/image" Target="../media/image20.tiff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jp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F2541A-8E16-B148-AC28-E59C46DB9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647" y="1181146"/>
            <a:ext cx="6732493" cy="2387600"/>
          </a:xfrm>
        </p:spPr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App Challenge 2021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F5B97A7-BE06-BF40-9FD5-0054F326F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647" y="3519770"/>
            <a:ext cx="5002305" cy="495109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rgbClr val="5B6272"/>
                </a:solidFill>
              </a:rPr>
              <a:t>APP</a:t>
            </a:r>
            <a:r>
              <a:rPr lang="it-IT" sz="3200" dirty="0"/>
              <a:t> </a:t>
            </a:r>
            <a:r>
              <a:rPr lang="it-IT" sz="3200" dirty="0">
                <a:solidFill>
                  <a:srgbClr val="5B6272"/>
                </a:solidFill>
              </a:rPr>
              <a:t>Pet</a:t>
            </a:r>
            <a:r>
              <a:rPr lang="it-IT" sz="3200" dirty="0">
                <a:solidFill>
                  <a:srgbClr val="868B97"/>
                </a:solidFill>
              </a:rPr>
              <a:t> </a:t>
            </a:r>
            <a:r>
              <a:rPr lang="it-IT" sz="3200" dirty="0"/>
              <a:t>360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5C0E1A-7ED4-1549-B89F-80AF5E80C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1004" y="375443"/>
            <a:ext cx="8744935" cy="366713"/>
          </a:xfrm>
          <a:ln>
            <a:noFill/>
          </a:ln>
        </p:spPr>
        <p:txBody>
          <a:bodyPr anchor="ctr"/>
          <a:lstStyle/>
          <a:p>
            <a:r>
              <a:rPr lang="it-IT" sz="1400" dirty="0">
                <a:solidFill>
                  <a:srgbClr val="231F20"/>
                </a:solidFill>
              </a:rPr>
              <a:t>Università degli Studi di Salerno – DI </a:t>
            </a:r>
          </a:p>
          <a:p>
            <a:r>
              <a:rPr lang="it-IT" sz="1400" dirty="0">
                <a:solidFill>
                  <a:srgbClr val="231F20"/>
                </a:solidFill>
              </a:rPr>
              <a:t>Corso di </a:t>
            </a:r>
            <a:r>
              <a:rPr lang="it-IT" sz="1400">
                <a:solidFill>
                  <a:srgbClr val="231F20"/>
                </a:solidFill>
              </a:rPr>
              <a:t>Enterprise</a:t>
            </a:r>
            <a:r>
              <a:rPr lang="it-IT" sz="1400" dirty="0">
                <a:solidFill>
                  <a:srgbClr val="231F20"/>
                </a:solidFill>
              </a:rPr>
              <a:t> Mobile Application Development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D0C7B3-7E56-8349-8A42-FF53A8B11C25}"/>
              </a:ext>
            </a:extLst>
          </p:cNvPr>
          <p:cNvSpPr txBox="1"/>
          <p:nvPr/>
        </p:nvSpPr>
        <p:spPr>
          <a:xfrm>
            <a:off x="241300" y="55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pic>
        <p:nvPicPr>
          <p:cNvPr id="1026" name="Picture 2" descr="Università degli Studi di Salerno - Wikipedia">
            <a:extLst>
              <a:ext uri="{FF2B5EF4-FFF2-40B4-BE49-F238E27FC236}">
                <a16:creationId xmlns:a16="http://schemas.microsoft.com/office/drawing/2014/main" id="{B2D16546-95E8-4C05-874F-F7B3C2C07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631" y="180765"/>
            <a:ext cx="756069" cy="75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6F7EF78C-4E48-450E-8F2E-BDAA347B4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77" y="2011680"/>
            <a:ext cx="2834640" cy="283464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A009AAA-E2A7-4FA4-8385-F094494BB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3817" y="180765"/>
            <a:ext cx="805841" cy="7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20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69B1B04-1EE4-2E4C-85E8-B7EE85ADD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5478" y="385078"/>
            <a:ext cx="3402853" cy="366713"/>
          </a:xfrm>
        </p:spPr>
        <p:txBody>
          <a:bodyPr numCol="1" anchor="ctr">
            <a:noAutofit/>
          </a:bodyPr>
          <a:lstStyle/>
          <a:p>
            <a:r>
              <a:rPr lang="it-IT" sz="3200" dirty="0">
                <a:solidFill>
                  <a:schemeClr val="tx2"/>
                </a:solidFill>
              </a:rPr>
              <a:t>Team </a:t>
            </a:r>
          </a:p>
        </p:txBody>
      </p:sp>
      <p:sp>
        <p:nvSpPr>
          <p:cNvPr id="33" name="Segnaposto contenuto 15">
            <a:extLst>
              <a:ext uri="{FF2B5EF4-FFF2-40B4-BE49-F238E27FC236}">
                <a16:creationId xmlns:a16="http://schemas.microsoft.com/office/drawing/2014/main" id="{E267A4E6-59E3-3947-A18F-3DE5A4E51251}"/>
              </a:ext>
            </a:extLst>
          </p:cNvPr>
          <p:cNvSpPr txBox="1">
            <a:spLocks/>
          </p:cNvSpPr>
          <p:nvPr/>
        </p:nvSpPr>
        <p:spPr>
          <a:xfrm>
            <a:off x="2259456" y="4188892"/>
            <a:ext cx="5699179" cy="817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  <a:p>
            <a:br>
              <a:rPr lang="it-IT"/>
            </a:br>
            <a:endParaRPr lang="en-GB"/>
          </a:p>
        </p:txBody>
      </p:sp>
      <p:sp>
        <p:nvSpPr>
          <p:cNvPr id="35" name="Segnaposto contenuto 15">
            <a:extLst>
              <a:ext uri="{FF2B5EF4-FFF2-40B4-BE49-F238E27FC236}">
                <a16:creationId xmlns:a16="http://schemas.microsoft.com/office/drawing/2014/main" id="{F6AC597E-3BE2-D842-B778-688AEBC0D2C7}"/>
              </a:ext>
            </a:extLst>
          </p:cNvPr>
          <p:cNvSpPr txBox="1">
            <a:spLocks/>
          </p:cNvSpPr>
          <p:nvPr/>
        </p:nvSpPr>
        <p:spPr>
          <a:xfrm>
            <a:off x="3384744" y="1294145"/>
            <a:ext cx="7767991" cy="788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/>
                </a:solidFill>
                <a:latin typeface="+mj-lt"/>
              </a:rPr>
              <a:t>Coach</a:t>
            </a:r>
          </a:p>
          <a:p>
            <a:r>
              <a:rPr lang="it-IT" dirty="0"/>
              <a:t>Giovanni SACCO – </a:t>
            </a:r>
            <a:r>
              <a:rPr lang="it-IT" i="1" dirty="0"/>
              <a:t>Engineering Ingegneria Informatica</a:t>
            </a:r>
            <a:endParaRPr lang="it-IT" i="1">
              <a:cs typeface="Arial"/>
            </a:endParaRPr>
          </a:p>
          <a:p>
            <a:endParaRPr lang="en-GB" sz="3000">
              <a:latin typeface="+mj-lt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E5B8F4E-B9EC-4C44-A72A-5B33081F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0"/>
          <a:stretch/>
        </p:blipFill>
        <p:spPr>
          <a:xfrm>
            <a:off x="1611086" y="1034143"/>
            <a:ext cx="1569436" cy="1531013"/>
          </a:xfrm>
          <a:prstGeom prst="rect">
            <a:avLst/>
          </a:prstGeom>
        </p:spPr>
      </p:pic>
      <p:sp>
        <p:nvSpPr>
          <p:cNvPr id="13" name="Segnaposto contenuto 15">
            <a:extLst>
              <a:ext uri="{FF2B5EF4-FFF2-40B4-BE49-F238E27FC236}">
                <a16:creationId xmlns:a16="http://schemas.microsoft.com/office/drawing/2014/main" id="{9E7B888C-178C-4EF2-BEAC-2ED9D0EDA938}"/>
              </a:ext>
            </a:extLst>
          </p:cNvPr>
          <p:cNvSpPr txBox="1">
            <a:spLocks/>
          </p:cNvSpPr>
          <p:nvPr/>
        </p:nvSpPr>
        <p:spPr>
          <a:xfrm>
            <a:off x="1158816" y="5063219"/>
            <a:ext cx="2122257" cy="817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/>
              <a:t>Simona </a:t>
            </a:r>
            <a:r>
              <a:rPr lang="it-IT" err="1"/>
              <a:t>Grieco</a:t>
            </a:r>
            <a:endParaRPr lang="it-IT"/>
          </a:p>
          <a:p>
            <a:pPr algn="ctr"/>
            <a:r>
              <a:rPr lang="it-IT" i="1"/>
              <a:t>0522501126</a:t>
            </a:r>
          </a:p>
          <a:p>
            <a:pPr algn="ctr"/>
            <a:endParaRPr lang="en-GB" sz="3000">
              <a:latin typeface="+mj-lt"/>
            </a:endParaRPr>
          </a:p>
        </p:txBody>
      </p:sp>
      <p:sp>
        <p:nvSpPr>
          <p:cNvPr id="15" name="Segnaposto contenuto 15">
            <a:extLst>
              <a:ext uri="{FF2B5EF4-FFF2-40B4-BE49-F238E27FC236}">
                <a16:creationId xmlns:a16="http://schemas.microsoft.com/office/drawing/2014/main" id="{751A7D0C-7A51-4AC7-BAC2-4935EA521DC2}"/>
              </a:ext>
            </a:extLst>
          </p:cNvPr>
          <p:cNvSpPr txBox="1">
            <a:spLocks/>
          </p:cNvSpPr>
          <p:nvPr/>
        </p:nvSpPr>
        <p:spPr>
          <a:xfrm>
            <a:off x="3540695" y="5006375"/>
            <a:ext cx="2374319" cy="817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/>
              <a:t>Simone Auriemma</a:t>
            </a:r>
          </a:p>
          <a:p>
            <a:pPr algn="ctr"/>
            <a:r>
              <a:rPr lang="it-IT" i="1"/>
              <a:t>0522501051</a:t>
            </a:r>
          </a:p>
          <a:p>
            <a:pPr algn="ctr"/>
            <a:endParaRPr lang="en-GB" sz="3000">
              <a:latin typeface="+mj-lt"/>
            </a:endParaRP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BD1DD38F-5419-4651-9F9C-456D341FDD68}"/>
              </a:ext>
            </a:extLst>
          </p:cNvPr>
          <p:cNvSpPr txBox="1">
            <a:spLocks/>
          </p:cNvSpPr>
          <p:nvPr/>
        </p:nvSpPr>
        <p:spPr>
          <a:xfrm>
            <a:off x="6096000" y="5006374"/>
            <a:ext cx="2122257" cy="817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Maria Concetta Schiavone</a:t>
            </a:r>
          </a:p>
          <a:p>
            <a:pPr algn="ctr"/>
            <a:r>
              <a:rPr lang="it-IT" i="1" dirty="0"/>
              <a:t>0522501127</a:t>
            </a:r>
          </a:p>
          <a:p>
            <a:pPr algn="ctr"/>
            <a:endParaRPr lang="en-GB" sz="3000" dirty="0">
              <a:latin typeface="+mj-lt"/>
            </a:endParaRPr>
          </a:p>
        </p:txBody>
      </p:sp>
      <p:sp>
        <p:nvSpPr>
          <p:cNvPr id="17" name="Segnaposto contenuto 15">
            <a:extLst>
              <a:ext uri="{FF2B5EF4-FFF2-40B4-BE49-F238E27FC236}">
                <a16:creationId xmlns:a16="http://schemas.microsoft.com/office/drawing/2014/main" id="{23D258F7-80EE-4028-BFAD-79B4B07A66DA}"/>
              </a:ext>
            </a:extLst>
          </p:cNvPr>
          <p:cNvSpPr txBox="1">
            <a:spLocks/>
          </p:cNvSpPr>
          <p:nvPr/>
        </p:nvSpPr>
        <p:spPr>
          <a:xfrm>
            <a:off x="8690429" y="4949523"/>
            <a:ext cx="2122257" cy="817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Elio Testa</a:t>
            </a:r>
          </a:p>
          <a:p>
            <a:pPr algn="ctr"/>
            <a:r>
              <a:rPr lang="it-IT" i="1" dirty="0"/>
              <a:t>0522501301</a:t>
            </a:r>
          </a:p>
          <a:p>
            <a:pPr algn="ctr"/>
            <a:endParaRPr lang="en-GB" sz="3000" dirty="0">
              <a:latin typeface="+mj-lt"/>
            </a:endParaRPr>
          </a:p>
        </p:txBody>
      </p:sp>
      <p:pic>
        <p:nvPicPr>
          <p:cNvPr id="4" name="Immagine 3" descr="Immagine che contiene persona, uomo&#10;&#10;Descrizione generata automaticamente">
            <a:extLst>
              <a:ext uri="{FF2B5EF4-FFF2-40B4-BE49-F238E27FC236}">
                <a16:creationId xmlns:a16="http://schemas.microsoft.com/office/drawing/2014/main" id="{FC55149B-D6AC-4191-ADB8-853DC8C19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93" y="3581320"/>
            <a:ext cx="1361692" cy="132114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magine 6" descr="Immagine che contiene esterni, persona&#10;&#10;Descrizione generata automaticamente">
            <a:extLst>
              <a:ext uri="{FF2B5EF4-FFF2-40B4-BE49-F238E27FC236}">
                <a16:creationId xmlns:a16="http://schemas.microsoft.com/office/drawing/2014/main" id="{9127AEE0-6089-45AD-BC67-D761F2A54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11" t="11221" r="20579" b="42147"/>
          <a:stretch/>
        </p:blipFill>
        <p:spPr>
          <a:xfrm>
            <a:off x="1544834" y="3566936"/>
            <a:ext cx="1350219" cy="131158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Immagine 18" descr="Immagine che contiene testo, persona, tuta&#10;&#10;Descrizione generata automaticamente">
            <a:extLst>
              <a:ext uri="{FF2B5EF4-FFF2-40B4-BE49-F238E27FC236}">
                <a16:creationId xmlns:a16="http://schemas.microsoft.com/office/drawing/2014/main" id="{A644C095-B85C-4167-BCFA-EBD4FF234C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67" t="10963" r="20606" b="27733"/>
          <a:stretch/>
        </p:blipFill>
        <p:spPr>
          <a:xfrm>
            <a:off x="9084038" y="3534713"/>
            <a:ext cx="1331307" cy="137603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Immagine 6">
            <a:extLst>
              <a:ext uri="{FF2B5EF4-FFF2-40B4-BE49-F238E27FC236}">
                <a16:creationId xmlns:a16="http://schemas.microsoft.com/office/drawing/2014/main" id="{3257105F-4F5F-4CF1-AF72-A97AEF8985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164" b="12164"/>
          <a:stretch/>
        </p:blipFill>
        <p:spPr>
          <a:xfrm>
            <a:off x="6501099" y="3581320"/>
            <a:ext cx="1318875" cy="133070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67950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69B1B04-1EE4-2E4C-85E8-B7EE85ADD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5478" y="385078"/>
            <a:ext cx="3402853" cy="366713"/>
          </a:xfrm>
        </p:spPr>
        <p:txBody>
          <a:bodyPr numCol="1" anchor="ctr">
            <a:noAutofit/>
          </a:bodyPr>
          <a:lstStyle/>
          <a:p>
            <a:r>
              <a:rPr lang="it-IT" sz="3200">
                <a:solidFill>
                  <a:schemeClr val="tx2"/>
                </a:solidFill>
              </a:rPr>
              <a:t>Progetto </a:t>
            </a:r>
          </a:p>
        </p:txBody>
      </p:sp>
      <p:sp>
        <p:nvSpPr>
          <p:cNvPr id="33" name="Segnaposto contenuto 15">
            <a:extLst>
              <a:ext uri="{FF2B5EF4-FFF2-40B4-BE49-F238E27FC236}">
                <a16:creationId xmlns:a16="http://schemas.microsoft.com/office/drawing/2014/main" id="{E267A4E6-59E3-3947-A18F-3DE5A4E51251}"/>
              </a:ext>
            </a:extLst>
          </p:cNvPr>
          <p:cNvSpPr txBox="1">
            <a:spLocks/>
          </p:cNvSpPr>
          <p:nvPr/>
        </p:nvSpPr>
        <p:spPr>
          <a:xfrm>
            <a:off x="2416676" y="3354647"/>
            <a:ext cx="5699179" cy="817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  <a:p>
            <a:br>
              <a:rPr lang="it-IT"/>
            </a:br>
            <a:endParaRPr lang="en-GB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E7CE3D3-9339-41DD-8A9D-04B580C6AC21}"/>
              </a:ext>
            </a:extLst>
          </p:cNvPr>
          <p:cNvGrpSpPr/>
          <p:nvPr/>
        </p:nvGrpSpPr>
        <p:grpSpPr>
          <a:xfrm>
            <a:off x="1347601" y="2068563"/>
            <a:ext cx="5699179" cy="1286084"/>
            <a:chOff x="1315404" y="2861597"/>
            <a:chExt cx="5449871" cy="1286084"/>
          </a:xfrm>
        </p:grpSpPr>
        <p:sp>
          <p:nvSpPr>
            <p:cNvPr id="10" name="Segnaposto contenuto 15">
              <a:extLst>
                <a:ext uri="{FF2B5EF4-FFF2-40B4-BE49-F238E27FC236}">
                  <a16:creationId xmlns:a16="http://schemas.microsoft.com/office/drawing/2014/main" id="{E44212BF-41DA-4993-8BEF-7C8624A9AA69}"/>
                </a:ext>
              </a:extLst>
            </p:cNvPr>
            <p:cNvSpPr txBox="1">
              <a:spLocks/>
            </p:cNvSpPr>
            <p:nvPr/>
          </p:nvSpPr>
          <p:spPr>
            <a:xfrm>
              <a:off x="1315404" y="2861597"/>
              <a:ext cx="5449871" cy="81748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t-IT"/>
            </a:p>
            <a:p>
              <a:br>
                <a:rPr lang="it-IT"/>
              </a:br>
              <a:endParaRPr lang="en-GB"/>
            </a:p>
          </p:txBody>
        </p:sp>
        <p:sp>
          <p:nvSpPr>
            <p:cNvPr id="12" name="Segnaposto contenuto 15">
              <a:extLst>
                <a:ext uri="{FF2B5EF4-FFF2-40B4-BE49-F238E27FC236}">
                  <a16:creationId xmlns:a16="http://schemas.microsoft.com/office/drawing/2014/main" id="{88DD9720-6900-4D00-A2F0-2261B3F537D7}"/>
                </a:ext>
              </a:extLst>
            </p:cNvPr>
            <p:cNvSpPr txBox="1">
              <a:spLocks/>
            </p:cNvSpPr>
            <p:nvPr/>
          </p:nvSpPr>
          <p:spPr>
            <a:xfrm>
              <a:off x="1484824" y="2871162"/>
              <a:ext cx="4441921" cy="127651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 sz="3000" dirty="0">
                  <a:latin typeface="+mj-lt"/>
                </a:rPr>
                <a:t>App Pet 360</a:t>
              </a:r>
              <a:endParaRPr lang="it-IT" sz="3000" dirty="0">
                <a:latin typeface="Arial"/>
                <a:cs typeface="Arial"/>
              </a:endParaRPr>
            </a:p>
            <a:p>
              <a:r>
                <a:rPr lang="it-IT" sz="2200" dirty="0">
                  <a:latin typeface="Arial"/>
                  <a:cs typeface="Arial"/>
                </a:rPr>
                <a:t>Il</a:t>
              </a:r>
              <a:r>
                <a:rPr lang="it-IT" sz="2200" dirty="0"/>
                <a:t> benessere dei nostri animali al primo piano</a:t>
              </a:r>
              <a:endParaRPr lang="it-IT" sz="2200" dirty="0">
                <a:solidFill>
                  <a:srgbClr val="0A152C"/>
                </a:solidFill>
                <a:cs typeface="Arial"/>
              </a:endParaRPr>
            </a:p>
          </p:txBody>
        </p:sp>
      </p:grpSp>
      <p:pic>
        <p:nvPicPr>
          <p:cNvPr id="2" name="Immagine 1" descr="Immagine che contiene testo, arma, tirapugni, clipart&#10;&#10;Descrizione generata automaticamente">
            <a:extLst>
              <a:ext uri="{FF2B5EF4-FFF2-40B4-BE49-F238E27FC236}">
                <a16:creationId xmlns:a16="http://schemas.microsoft.com/office/drawing/2014/main" id="{5F6DFB45-B408-4E6E-A155-A5B411A4E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0" y="2268303"/>
            <a:ext cx="779443" cy="779443"/>
          </a:xfrm>
          <a:prstGeom prst="rect">
            <a:avLst/>
          </a:prstGeom>
          <a:ln>
            <a:noFill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B9FDF44-5869-4530-BD82-A037DE92C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645" y="3047746"/>
            <a:ext cx="3096115" cy="3096115"/>
          </a:xfrm>
          <a:prstGeom prst="rect">
            <a:avLst/>
          </a:prstGeom>
        </p:spPr>
      </p:pic>
      <p:sp>
        <p:nvSpPr>
          <p:cNvPr id="13" name="Sottotitolo 2">
            <a:extLst>
              <a:ext uri="{FF2B5EF4-FFF2-40B4-BE49-F238E27FC236}">
                <a16:creationId xmlns:a16="http://schemas.microsoft.com/office/drawing/2014/main" id="{C5B4392F-56D1-481C-9595-54579342940A}"/>
              </a:ext>
            </a:extLst>
          </p:cNvPr>
          <p:cNvSpPr txBox="1">
            <a:spLocks/>
          </p:cNvSpPr>
          <p:nvPr/>
        </p:nvSpPr>
        <p:spPr>
          <a:xfrm>
            <a:off x="1531736" y="4245642"/>
            <a:ext cx="4379909" cy="893179"/>
          </a:xfrm>
          <a:prstGeom prst="rect">
            <a:avLst/>
          </a:prstGeom>
        </p:spPr>
        <p:txBody>
          <a:bodyPr vert="horz" lIns="91440" tIns="45720" rIns="91440" bIns="45720" numCol="1" spcCol="43200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t-IT" err="1">
                <a:latin typeface="+mj-lt"/>
                <a:cs typeface="Arial"/>
              </a:rPr>
              <a:t>Overview</a:t>
            </a:r>
            <a:r>
              <a:rPr lang="it-IT">
                <a:latin typeface="+mj-lt"/>
                <a:cs typeface="Arial"/>
              </a:rPr>
              <a:t> del mercato: </a:t>
            </a:r>
            <a:r>
              <a:rPr lang="it-IT">
                <a:cs typeface="Arial"/>
              </a:rPr>
              <a:t>assenza di una soluzione centralizzata</a:t>
            </a:r>
          </a:p>
          <a:p>
            <a:pPr>
              <a:lnSpc>
                <a:spcPct val="100000"/>
              </a:lnSpc>
            </a:pPr>
            <a:r>
              <a:rPr lang="it-IT" b="1">
                <a:latin typeface="+mj-lt"/>
                <a:cs typeface="Arial"/>
              </a:rPr>
              <a:t>Target</a:t>
            </a:r>
            <a:r>
              <a:rPr lang="it-IT" b="1">
                <a:cs typeface="Arial"/>
              </a:rPr>
              <a:t>: </a:t>
            </a:r>
            <a:r>
              <a:rPr lang="it-IT">
                <a:cs typeface="Arial"/>
              </a:rPr>
              <a:t>Cittadini</a:t>
            </a:r>
            <a:endParaRPr lang="it-IT">
              <a:latin typeface="Arial" panose="020B0604020202020204" pitchFamily="34" charset="0"/>
              <a:cs typeface="Arial"/>
            </a:endParaRPr>
          </a:p>
          <a:p>
            <a:pPr>
              <a:lnSpc>
                <a:spcPct val="100000"/>
              </a:lnSpc>
            </a:pPr>
            <a:endParaRPr lang="it-IT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Immagine 6" descr="Immagine che contiene testo, grafica vettoriale, stanza, bigliettodavisita&#10;&#10;Descrizione generata automaticamente">
            <a:extLst>
              <a:ext uri="{FF2B5EF4-FFF2-40B4-BE49-F238E27FC236}">
                <a16:creationId xmlns:a16="http://schemas.microsoft.com/office/drawing/2014/main" id="{2D0E107B-86D1-4C32-A459-86D05F26F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184" y="3639813"/>
            <a:ext cx="2567409" cy="256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66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AB3E2C2-0B65-724A-8425-29AD7101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789" y="7491212"/>
            <a:ext cx="12192000" cy="6858000"/>
          </a:xfrm>
          <a:prstGeom prst="rect">
            <a:avLst/>
          </a:prstGeom>
        </p:spPr>
      </p:pic>
      <p:sp>
        <p:nvSpPr>
          <p:cNvPr id="11" name="Sottotitolo 2">
            <a:extLst>
              <a:ext uri="{FF2B5EF4-FFF2-40B4-BE49-F238E27FC236}">
                <a16:creationId xmlns:a16="http://schemas.microsoft.com/office/drawing/2014/main" id="{981D9B65-E24D-DA49-9A7E-CA74386F35F1}"/>
              </a:ext>
            </a:extLst>
          </p:cNvPr>
          <p:cNvSpPr txBox="1">
            <a:spLocks/>
          </p:cNvSpPr>
          <p:nvPr/>
        </p:nvSpPr>
        <p:spPr>
          <a:xfrm>
            <a:off x="1166225" y="2839762"/>
            <a:ext cx="5302757" cy="979867"/>
          </a:xfrm>
          <a:prstGeom prst="rect">
            <a:avLst/>
          </a:prstGeom>
        </p:spPr>
        <p:txBody>
          <a:bodyPr vert="horz" lIns="91440" tIns="45720" rIns="91440" bIns="45720" numCol="1" spcCol="43200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t-IT" dirty="0">
                <a:latin typeface="Arial"/>
                <a:cs typeface="Arial"/>
              </a:rPr>
              <a:t>Supporto da parte di veterinari e consigli da parte di addestratori a distanza, tramite un'apposita </a:t>
            </a:r>
            <a:r>
              <a:rPr lang="it-IT" b="1" dirty="0">
                <a:latin typeface="Arial"/>
                <a:cs typeface="Arial"/>
              </a:rPr>
              <a:t>chat</a:t>
            </a:r>
            <a:r>
              <a:rPr lang="it-IT" dirty="0">
                <a:latin typeface="Arial"/>
                <a:cs typeface="Arial"/>
              </a:rPr>
              <a:t>.</a:t>
            </a:r>
          </a:p>
        </p:txBody>
      </p:sp>
      <p:sp>
        <p:nvSpPr>
          <p:cNvPr id="12" name="Sottotitolo 2">
            <a:extLst>
              <a:ext uri="{FF2B5EF4-FFF2-40B4-BE49-F238E27FC236}">
                <a16:creationId xmlns:a16="http://schemas.microsoft.com/office/drawing/2014/main" id="{F12F7FEA-D75F-E148-A20C-03569BFA4C2B}"/>
              </a:ext>
            </a:extLst>
          </p:cNvPr>
          <p:cNvSpPr txBox="1">
            <a:spLocks/>
          </p:cNvSpPr>
          <p:nvPr/>
        </p:nvSpPr>
        <p:spPr>
          <a:xfrm>
            <a:off x="1166225" y="4177492"/>
            <a:ext cx="5881982" cy="641428"/>
          </a:xfrm>
          <a:prstGeom prst="rect">
            <a:avLst/>
          </a:prstGeom>
        </p:spPr>
        <p:txBody>
          <a:bodyPr vert="horz" lIns="91440" tIns="45720" rIns="91440" bIns="45720" numCol="1" spcCol="43200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t-IT" dirty="0">
                <a:ea typeface="+mn-lt"/>
                <a:cs typeface="+mn-lt"/>
              </a:rPr>
              <a:t>Possibilità di poter </a:t>
            </a:r>
            <a:r>
              <a:rPr lang="it-IT" b="1" dirty="0">
                <a:ea typeface="+mn-lt"/>
                <a:cs typeface="+mn-lt"/>
              </a:rPr>
              <a:t>tracciare </a:t>
            </a:r>
            <a:r>
              <a:rPr lang="it-IT" dirty="0">
                <a:ea typeface="+mn-lt"/>
                <a:cs typeface="+mn-lt"/>
              </a:rPr>
              <a:t>il proprio animale in qualsiasi momento.</a:t>
            </a:r>
            <a:endParaRPr lang="it-IT" dirty="0"/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0232EDAC-A55B-B64A-ADE1-69F84660F373}"/>
              </a:ext>
            </a:extLst>
          </p:cNvPr>
          <p:cNvSpPr txBox="1">
            <a:spLocks/>
          </p:cNvSpPr>
          <p:nvPr/>
        </p:nvSpPr>
        <p:spPr>
          <a:xfrm>
            <a:off x="398225" y="327709"/>
            <a:ext cx="6732493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>
                <a:solidFill>
                  <a:schemeClr val="tx2"/>
                </a:solidFill>
              </a:rPr>
              <a:t>Pet 360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9F3F8279-7B0A-8640-91AC-A27A693634FC}"/>
              </a:ext>
            </a:extLst>
          </p:cNvPr>
          <p:cNvSpPr txBox="1">
            <a:spLocks/>
          </p:cNvSpPr>
          <p:nvPr/>
        </p:nvSpPr>
        <p:spPr>
          <a:xfrm>
            <a:off x="398225" y="958122"/>
            <a:ext cx="8243108" cy="4557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200" dirty="0">
                <a:solidFill>
                  <a:schemeClr val="accent1"/>
                </a:solidFill>
              </a:rPr>
              <a:t>INTRODUZIONE AL SISTEMA &amp; OBIETTIVI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F5D76F11-0AB7-C44D-A890-921B912D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07" y="1485437"/>
            <a:ext cx="6781800" cy="127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F66171A-7BB6-204C-849E-B2CF1B69E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36" y="5231905"/>
            <a:ext cx="504000" cy="5040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0517240-1092-2A45-A1DE-641F469AF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25" y="2967206"/>
            <a:ext cx="504000" cy="504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55DAFB0-7B8C-494D-9D33-933EBD8E2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136" y="4170429"/>
            <a:ext cx="504000" cy="504000"/>
          </a:xfrm>
          <a:prstGeom prst="rect">
            <a:avLst/>
          </a:prstGeom>
        </p:spPr>
      </p:pic>
      <p:sp>
        <p:nvSpPr>
          <p:cNvPr id="28" name="Sottotitolo 2">
            <a:extLst>
              <a:ext uri="{FF2B5EF4-FFF2-40B4-BE49-F238E27FC236}">
                <a16:creationId xmlns:a16="http://schemas.microsoft.com/office/drawing/2014/main" id="{8473A2B7-FE1B-3D45-B204-88924C95B7F5}"/>
              </a:ext>
            </a:extLst>
          </p:cNvPr>
          <p:cNvSpPr txBox="1">
            <a:spLocks/>
          </p:cNvSpPr>
          <p:nvPr/>
        </p:nvSpPr>
        <p:spPr>
          <a:xfrm>
            <a:off x="1166225" y="1653987"/>
            <a:ext cx="5685562" cy="973704"/>
          </a:xfrm>
          <a:prstGeom prst="rect">
            <a:avLst/>
          </a:prstGeom>
        </p:spPr>
        <p:txBody>
          <a:bodyPr vert="horz" lIns="91440" tIns="45720" rIns="91440" bIns="45720" numCol="1" spcCol="43200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t-IT">
                <a:ea typeface="+mn-lt"/>
                <a:cs typeface="+mn-lt"/>
              </a:rPr>
              <a:t>Possibilità di avere un </a:t>
            </a:r>
            <a:r>
              <a:rPr lang="it-IT" b="1">
                <a:ea typeface="+mn-lt"/>
                <a:cs typeface="+mn-lt"/>
              </a:rPr>
              <a:t>libretto digitale</a:t>
            </a:r>
            <a:r>
              <a:rPr lang="it-IT">
                <a:ea typeface="+mn-lt"/>
                <a:cs typeface="+mn-lt"/>
              </a:rPr>
              <a:t> (libretto, vaccinazioni, passaporto, ecc.) del proprio animale domestico sempre a portata di mano.</a:t>
            </a:r>
            <a:endParaRPr lang="it-IT">
              <a:cs typeface="Arial" panose="020B0604020202020204"/>
            </a:endParaRPr>
          </a:p>
        </p:txBody>
      </p:sp>
      <p:pic>
        <p:nvPicPr>
          <p:cNvPr id="8" name="Immagine 7" descr="Immagine che contiene testo, arma, tirapugni, clipart&#10;&#10;Descrizione generata automaticamente">
            <a:extLst>
              <a:ext uri="{FF2B5EF4-FFF2-40B4-BE49-F238E27FC236}">
                <a16:creationId xmlns:a16="http://schemas.microsoft.com/office/drawing/2014/main" id="{0C1C7B2D-57A7-4767-918C-0BE65B5D0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225" y="1803613"/>
            <a:ext cx="504000" cy="504000"/>
          </a:xfrm>
          <a:prstGeom prst="rect">
            <a:avLst/>
          </a:prstGeom>
        </p:spPr>
      </p:pic>
      <p:sp>
        <p:nvSpPr>
          <p:cNvPr id="24" name="Sottotitolo 2">
            <a:extLst>
              <a:ext uri="{FF2B5EF4-FFF2-40B4-BE49-F238E27FC236}">
                <a16:creationId xmlns:a16="http://schemas.microsoft.com/office/drawing/2014/main" id="{B9BB18FB-81EB-4AB9-9C84-6BD918ABC582}"/>
              </a:ext>
            </a:extLst>
          </p:cNvPr>
          <p:cNvSpPr txBox="1">
            <a:spLocks/>
          </p:cNvSpPr>
          <p:nvPr/>
        </p:nvSpPr>
        <p:spPr>
          <a:xfrm>
            <a:off x="1166225" y="5258781"/>
            <a:ext cx="5964493" cy="632673"/>
          </a:xfrm>
          <a:prstGeom prst="rect">
            <a:avLst/>
          </a:prstGeom>
        </p:spPr>
        <p:txBody>
          <a:bodyPr vert="horz" lIns="91440" tIns="45720" rIns="91440" bIns="45720" numCol="1" spcCol="43200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>
                <a:ea typeface="+mn-lt"/>
                <a:cs typeface="+mn-lt"/>
              </a:rPr>
              <a:t>Poter </a:t>
            </a:r>
            <a:r>
              <a:rPr lang="en-US" err="1">
                <a:ea typeface="+mn-lt"/>
                <a:cs typeface="+mn-lt"/>
              </a:rPr>
              <a:t>scoprire</a:t>
            </a:r>
            <a:r>
              <a:rPr lang="en-US">
                <a:ea typeface="+mn-lt"/>
                <a:cs typeface="+mn-lt"/>
              </a:rPr>
              <a:t> la </a:t>
            </a:r>
            <a:r>
              <a:rPr lang="en-US" err="1">
                <a:ea typeface="+mn-lt"/>
                <a:cs typeface="+mn-lt"/>
              </a:rPr>
              <a:t>razza</a:t>
            </a:r>
            <a:r>
              <a:rPr lang="en-US">
                <a:ea typeface="+mn-lt"/>
                <a:cs typeface="+mn-lt"/>
              </a:rPr>
              <a:t> del proprio cane </a:t>
            </a:r>
            <a:r>
              <a:rPr lang="en-US" err="1">
                <a:ea typeface="+mn-lt"/>
                <a:cs typeface="+mn-lt"/>
              </a:rPr>
              <a:t>tramite</a:t>
            </a:r>
            <a:r>
              <a:rPr lang="en-US">
                <a:ea typeface="+mn-lt"/>
                <a:cs typeface="+mn-lt"/>
              </a:rPr>
              <a:t> un </a:t>
            </a:r>
            <a:r>
              <a:rPr lang="en-US" err="1">
                <a:ea typeface="+mn-lt"/>
                <a:cs typeface="+mn-lt"/>
              </a:rPr>
              <a:t>sistema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d'</a:t>
            </a:r>
            <a:r>
              <a:rPr lang="en-US" b="1" err="1">
                <a:ea typeface="+mn-lt"/>
                <a:cs typeface="+mn-lt"/>
              </a:rPr>
              <a:t>intelligenza</a:t>
            </a:r>
            <a:r>
              <a:rPr lang="en-US" b="1">
                <a:ea typeface="+mn-lt"/>
                <a:cs typeface="+mn-lt"/>
              </a:rPr>
              <a:t> </a:t>
            </a:r>
            <a:r>
              <a:rPr lang="en-US" b="1" err="1">
                <a:ea typeface="+mn-lt"/>
                <a:cs typeface="+mn-lt"/>
              </a:rPr>
              <a:t>artificiale</a:t>
            </a:r>
            <a:r>
              <a:rPr lang="en-US">
                <a:ea typeface="+mn-lt"/>
                <a:cs typeface="+mn-lt"/>
              </a:rPr>
              <a:t>.</a:t>
            </a:r>
          </a:p>
        </p:txBody>
      </p:sp>
      <p:pic>
        <p:nvPicPr>
          <p:cNvPr id="10" name="Immagine 9" descr="Immagine che contiene testo, portatile, screenshot, computer&#10;&#10;Descrizione generata automaticamente">
            <a:extLst>
              <a:ext uri="{FF2B5EF4-FFF2-40B4-BE49-F238E27FC236}">
                <a16:creationId xmlns:a16="http://schemas.microsoft.com/office/drawing/2014/main" id="{2186A2D0-010E-49F2-B901-82AE216F1C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4496" y="-89156"/>
            <a:ext cx="2928918" cy="2928918"/>
          </a:xfrm>
          <a:prstGeom prst="rect">
            <a:avLst/>
          </a:prstGeom>
          <a:ln>
            <a:noFill/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0984ACF-81DA-42E7-B7D7-24A1BAFB23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0838" y="4105275"/>
            <a:ext cx="3137031" cy="313703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09D2344A-6063-4372-A1E8-253B28B887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6724" y="2233581"/>
            <a:ext cx="2404757" cy="238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61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AF35402A-6A2D-6F4B-87BF-D0D62584B5AB}"/>
              </a:ext>
            </a:extLst>
          </p:cNvPr>
          <p:cNvSpPr txBox="1">
            <a:spLocks/>
          </p:cNvSpPr>
          <p:nvPr/>
        </p:nvSpPr>
        <p:spPr>
          <a:xfrm>
            <a:off x="516340" y="372724"/>
            <a:ext cx="9262207" cy="2681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>
                <a:solidFill>
                  <a:schemeClr val="accent1"/>
                </a:solidFill>
              </a:rPr>
              <a:t>PET360: App per la cura degli animali</a:t>
            </a:r>
          </a:p>
          <a:p>
            <a:endParaRPr lang="it-IT" sz="2400">
              <a:solidFill>
                <a:schemeClr val="accent1"/>
              </a:solidFill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6383F734-9EB2-2E4A-AB54-9055F72A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850"/>
            <a:ext cx="12192000" cy="37677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911D28-C424-4439-B294-E9A7EA1D9FAE}"/>
              </a:ext>
            </a:extLst>
          </p:cNvPr>
          <p:cNvSpPr txBox="1"/>
          <p:nvPr/>
        </p:nvSpPr>
        <p:spPr>
          <a:xfrm>
            <a:off x="516340" y="1312460"/>
            <a:ext cx="4722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rgbClr val="FFFFFF"/>
                </a:solidFill>
                <a:latin typeface="Arial Black"/>
              </a:rPr>
              <a:t>ATTORI DEL SISTEMA</a:t>
            </a:r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8F00F85B-1782-4D08-88E7-9FFD12E9F82E}"/>
              </a:ext>
            </a:extLst>
          </p:cNvPr>
          <p:cNvSpPr txBox="1">
            <a:spLocks/>
          </p:cNvSpPr>
          <p:nvPr/>
        </p:nvSpPr>
        <p:spPr>
          <a:xfrm>
            <a:off x="1411217" y="5337265"/>
            <a:ext cx="2217494" cy="4557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chemeClr val="tx2"/>
                </a:solidFill>
              </a:rPr>
              <a:t>Utente generico</a:t>
            </a:r>
          </a:p>
        </p:txBody>
      </p:sp>
      <p:sp>
        <p:nvSpPr>
          <p:cNvPr id="21" name="Titolo 1">
            <a:extLst>
              <a:ext uri="{FF2B5EF4-FFF2-40B4-BE49-F238E27FC236}">
                <a16:creationId xmlns:a16="http://schemas.microsoft.com/office/drawing/2014/main" id="{80C8BC26-0D8A-4D53-B069-10746347F4FF}"/>
              </a:ext>
            </a:extLst>
          </p:cNvPr>
          <p:cNvSpPr txBox="1">
            <a:spLocks/>
          </p:cNvSpPr>
          <p:nvPr/>
        </p:nvSpPr>
        <p:spPr>
          <a:xfrm>
            <a:off x="5259395" y="5337265"/>
            <a:ext cx="1673209" cy="4557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chemeClr val="tx2"/>
                </a:solidFill>
              </a:rPr>
              <a:t>Veterinario</a:t>
            </a:r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48127128-CF9E-4E3E-8DA7-897DC5938B9D}"/>
              </a:ext>
            </a:extLst>
          </p:cNvPr>
          <p:cNvSpPr txBox="1">
            <a:spLocks/>
          </p:cNvSpPr>
          <p:nvPr/>
        </p:nvSpPr>
        <p:spPr>
          <a:xfrm>
            <a:off x="8632978" y="5334230"/>
            <a:ext cx="1858266" cy="4557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chemeClr val="tx2"/>
                </a:solidFill>
              </a:rPr>
              <a:t>Addestratore</a:t>
            </a:r>
          </a:p>
        </p:txBody>
      </p:sp>
      <p:pic>
        <p:nvPicPr>
          <p:cNvPr id="18" name="Immagine 17" descr="Immagine che contiene testo, elettronico, computer, grafica vettoriale&#10;&#10;Descrizione generata automaticamente">
            <a:extLst>
              <a:ext uri="{FF2B5EF4-FFF2-40B4-BE49-F238E27FC236}">
                <a16:creationId xmlns:a16="http://schemas.microsoft.com/office/drawing/2014/main" id="{A3927F1A-DB4A-4268-B295-8D614B055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44" y="2161819"/>
            <a:ext cx="3461541" cy="3461541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772F2FFB-EA94-49B5-A32B-26CAB680E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003" y="2487460"/>
            <a:ext cx="2609994" cy="2609994"/>
          </a:xfrm>
          <a:prstGeom prst="rect">
            <a:avLst/>
          </a:prstGeom>
        </p:spPr>
      </p:pic>
      <p:pic>
        <p:nvPicPr>
          <p:cNvPr id="29" name="Immagine 28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A449DED4-6BCB-4209-8E17-6303A7248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654" y="2104455"/>
            <a:ext cx="3722914" cy="37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06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1">
            <a:extLst>
              <a:ext uri="{FF2B5EF4-FFF2-40B4-BE49-F238E27FC236}">
                <a16:creationId xmlns:a16="http://schemas.microsoft.com/office/drawing/2014/main" id="{1B48A4A7-B4A2-45B1-B384-0825EA6DEF88}"/>
              </a:ext>
            </a:extLst>
          </p:cNvPr>
          <p:cNvCxnSpPr>
            <a:cxnSpLocks/>
          </p:cNvCxnSpPr>
          <p:nvPr/>
        </p:nvCxnSpPr>
        <p:spPr>
          <a:xfrm>
            <a:off x="6095118" y="1950010"/>
            <a:ext cx="10865" cy="4644754"/>
          </a:xfrm>
          <a:prstGeom prst="straightConnector1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6383F734-9EB2-2E4A-AB54-9055F72A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850"/>
            <a:ext cx="12192000" cy="37677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911D28-C424-4439-B294-E9A7EA1D9FAE}"/>
              </a:ext>
            </a:extLst>
          </p:cNvPr>
          <p:cNvSpPr txBox="1"/>
          <p:nvPr/>
        </p:nvSpPr>
        <p:spPr>
          <a:xfrm>
            <a:off x="516339" y="1312460"/>
            <a:ext cx="99669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rgbClr val="FFFFFF"/>
                </a:solidFill>
                <a:latin typeface="Arial Black"/>
              </a:rPr>
              <a:t>REQUISITI FUNZIONALI</a:t>
            </a:r>
            <a:r>
              <a:rPr lang="it-IT">
                <a:solidFill>
                  <a:srgbClr val="FFFFFF"/>
                </a:solidFill>
                <a:latin typeface="Arial Black"/>
              </a:rPr>
              <a:t> </a:t>
            </a:r>
            <a:endParaRPr lang="it-IT" dirty="0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2B270B9-8B05-4479-BFCC-C212AEBC56CE}"/>
              </a:ext>
            </a:extLst>
          </p:cNvPr>
          <p:cNvSpPr/>
          <p:nvPr/>
        </p:nvSpPr>
        <p:spPr>
          <a:xfrm>
            <a:off x="3846501" y="2446722"/>
            <a:ext cx="612387" cy="570099"/>
          </a:xfrm>
          <a:prstGeom prst="ellipse">
            <a:avLst/>
          </a:prstGeom>
          <a:solidFill>
            <a:srgbClr val="C7004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b="1" dirty="0">
                <a:cs typeface="Arial"/>
              </a:rPr>
              <a:t>1</a:t>
            </a:r>
            <a:endParaRPr lang="it-IT" b="1" dirty="0"/>
          </a:p>
        </p:txBody>
      </p:sp>
      <p:sp>
        <p:nvSpPr>
          <p:cNvPr id="13" name="CasellaDiTesto 2">
            <a:extLst>
              <a:ext uri="{FF2B5EF4-FFF2-40B4-BE49-F238E27FC236}">
                <a16:creationId xmlns:a16="http://schemas.microsoft.com/office/drawing/2014/main" id="{102FB363-FCBD-454E-85E5-BA93AF411EA5}"/>
              </a:ext>
            </a:extLst>
          </p:cNvPr>
          <p:cNvSpPr txBox="1"/>
          <p:nvPr/>
        </p:nvSpPr>
        <p:spPr>
          <a:xfrm>
            <a:off x="1089671" y="2545972"/>
            <a:ext cx="265182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Gestione autenticazione</a:t>
            </a:r>
            <a:endParaRPr lang="it-IT" dirty="0">
              <a:cs typeface="Arial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5A08EE46-5313-49ED-987A-98C77385EE81}"/>
              </a:ext>
            </a:extLst>
          </p:cNvPr>
          <p:cNvSpPr/>
          <p:nvPr/>
        </p:nvSpPr>
        <p:spPr>
          <a:xfrm>
            <a:off x="3847419" y="3389611"/>
            <a:ext cx="612387" cy="570099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b="1">
                <a:solidFill>
                  <a:schemeClr val="bg1"/>
                </a:solidFill>
                <a:cs typeface="Arial"/>
              </a:rPr>
              <a:t>2</a:t>
            </a:r>
            <a:endParaRPr lang="it-IT" b="1">
              <a:solidFill>
                <a:schemeClr val="bg1"/>
              </a:solidFill>
            </a:endParaRPr>
          </a:p>
        </p:txBody>
      </p:sp>
      <p:sp>
        <p:nvSpPr>
          <p:cNvPr id="34" name="CasellaDiTesto 2">
            <a:extLst>
              <a:ext uri="{FF2B5EF4-FFF2-40B4-BE49-F238E27FC236}">
                <a16:creationId xmlns:a16="http://schemas.microsoft.com/office/drawing/2014/main" id="{89EFCCC7-3B6F-4032-A9B0-C11C9E97708B}"/>
              </a:ext>
            </a:extLst>
          </p:cNvPr>
          <p:cNvSpPr txBox="1"/>
          <p:nvPr/>
        </p:nvSpPr>
        <p:spPr>
          <a:xfrm>
            <a:off x="1832387" y="3537600"/>
            <a:ext cx="1909109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Gestione libretto</a:t>
            </a:r>
            <a:endParaRPr lang="it-IT" dirty="0">
              <a:cs typeface="Arial"/>
            </a:endParaRPr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36205097-9E08-4D46-A714-386D0248EF56}"/>
              </a:ext>
            </a:extLst>
          </p:cNvPr>
          <p:cNvSpPr/>
          <p:nvPr/>
        </p:nvSpPr>
        <p:spPr>
          <a:xfrm>
            <a:off x="3843415" y="4373110"/>
            <a:ext cx="612387" cy="57009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b="1">
                <a:solidFill>
                  <a:schemeClr val="bg1"/>
                </a:solidFill>
                <a:cs typeface="Arial"/>
              </a:rPr>
              <a:t>3</a:t>
            </a:r>
            <a:endParaRPr lang="it-IT" b="1">
              <a:solidFill>
                <a:schemeClr val="bg1"/>
              </a:solidFill>
            </a:endParaRPr>
          </a:p>
        </p:txBody>
      </p:sp>
      <p:sp>
        <p:nvSpPr>
          <p:cNvPr id="36" name="CasellaDiTesto 2">
            <a:extLst>
              <a:ext uri="{FF2B5EF4-FFF2-40B4-BE49-F238E27FC236}">
                <a16:creationId xmlns:a16="http://schemas.microsoft.com/office/drawing/2014/main" id="{1E10ACC0-EC5C-461E-A9BD-CF1980FF3611}"/>
              </a:ext>
            </a:extLst>
          </p:cNvPr>
          <p:cNvSpPr txBox="1"/>
          <p:nvPr/>
        </p:nvSpPr>
        <p:spPr>
          <a:xfrm>
            <a:off x="1224757" y="4473493"/>
            <a:ext cx="251100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Gestione vaccinazione</a:t>
            </a:r>
            <a:endParaRPr lang="it-IT" dirty="0">
              <a:cs typeface="Arial"/>
            </a:endParaRPr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43C3A076-B705-49AB-BAF9-BF5C822E7700}"/>
              </a:ext>
            </a:extLst>
          </p:cNvPr>
          <p:cNvSpPr/>
          <p:nvPr/>
        </p:nvSpPr>
        <p:spPr>
          <a:xfrm>
            <a:off x="7755324" y="2015354"/>
            <a:ext cx="612387" cy="570099"/>
          </a:xfrm>
          <a:prstGeom prst="ellipse">
            <a:avLst/>
          </a:prstGeom>
          <a:solidFill>
            <a:srgbClr val="002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b="1">
                <a:solidFill>
                  <a:schemeClr val="bg1"/>
                </a:solidFill>
                <a:cs typeface="Arial"/>
              </a:rPr>
              <a:t>5</a:t>
            </a:r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DDD4207D-30DE-4EBB-AEDA-A9AE7F31E605}"/>
              </a:ext>
            </a:extLst>
          </p:cNvPr>
          <p:cNvSpPr/>
          <p:nvPr/>
        </p:nvSpPr>
        <p:spPr>
          <a:xfrm>
            <a:off x="7748174" y="2892598"/>
            <a:ext cx="612387" cy="57009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b="1">
                <a:solidFill>
                  <a:schemeClr val="bg1"/>
                </a:solidFill>
                <a:cs typeface="Arial"/>
              </a:rPr>
              <a:t>6</a:t>
            </a:r>
          </a:p>
        </p:txBody>
      </p:sp>
      <p:sp>
        <p:nvSpPr>
          <p:cNvPr id="40" name="CasellaDiTesto 2">
            <a:extLst>
              <a:ext uri="{FF2B5EF4-FFF2-40B4-BE49-F238E27FC236}">
                <a16:creationId xmlns:a16="http://schemas.microsoft.com/office/drawing/2014/main" id="{CFAC09D1-7B5E-40CD-9E8A-06F27B264F26}"/>
              </a:ext>
            </a:extLst>
          </p:cNvPr>
          <p:cNvSpPr txBox="1"/>
          <p:nvPr/>
        </p:nvSpPr>
        <p:spPr>
          <a:xfrm>
            <a:off x="8462418" y="2816366"/>
            <a:ext cx="3870101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Gestione cliniche/centri di addestramento</a:t>
            </a:r>
            <a:endParaRPr lang="it-IT" dirty="0">
              <a:cs typeface="Arial"/>
            </a:endParaRPr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3359F26B-1A42-411F-AAD1-0B27DB1357DF}"/>
              </a:ext>
            </a:extLst>
          </p:cNvPr>
          <p:cNvSpPr/>
          <p:nvPr/>
        </p:nvSpPr>
        <p:spPr>
          <a:xfrm>
            <a:off x="7748175" y="3906932"/>
            <a:ext cx="612387" cy="570099"/>
          </a:xfrm>
          <a:prstGeom prst="ellipse">
            <a:avLst/>
          </a:prstGeom>
          <a:solidFill>
            <a:srgbClr val="002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b="1">
                <a:solidFill>
                  <a:schemeClr val="bg1"/>
                </a:solidFill>
                <a:cs typeface="Arial"/>
              </a:rPr>
              <a:t>7</a:t>
            </a:r>
          </a:p>
        </p:txBody>
      </p:sp>
      <p:sp>
        <p:nvSpPr>
          <p:cNvPr id="42" name="CasellaDiTesto 2">
            <a:extLst>
              <a:ext uri="{FF2B5EF4-FFF2-40B4-BE49-F238E27FC236}">
                <a16:creationId xmlns:a16="http://schemas.microsoft.com/office/drawing/2014/main" id="{42DBD5C2-62A0-4021-9E5D-74EF886765D3}"/>
              </a:ext>
            </a:extLst>
          </p:cNvPr>
          <p:cNvSpPr txBox="1"/>
          <p:nvPr/>
        </p:nvSpPr>
        <p:spPr>
          <a:xfrm>
            <a:off x="8462418" y="2077390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Gestione messaggistica</a:t>
            </a:r>
            <a:endParaRPr lang="it-IT" dirty="0">
              <a:cs typeface="Arial"/>
            </a:endParaRPr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C3879F60-5D5A-4913-8B7A-17D4A0013C56}"/>
              </a:ext>
            </a:extLst>
          </p:cNvPr>
          <p:cNvSpPr/>
          <p:nvPr/>
        </p:nvSpPr>
        <p:spPr>
          <a:xfrm>
            <a:off x="3851408" y="5311165"/>
            <a:ext cx="612387" cy="570099"/>
          </a:xfrm>
          <a:prstGeom prst="ellipse">
            <a:avLst/>
          </a:prstGeom>
          <a:solidFill>
            <a:srgbClr val="002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b="1">
                <a:solidFill>
                  <a:schemeClr val="bg1"/>
                </a:solidFill>
                <a:cs typeface="Arial"/>
              </a:rPr>
              <a:t>4</a:t>
            </a:r>
            <a:endParaRPr lang="it-IT" b="1">
              <a:solidFill>
                <a:schemeClr val="bg1"/>
              </a:solidFill>
            </a:endParaRPr>
          </a:p>
        </p:txBody>
      </p:sp>
      <p:sp>
        <p:nvSpPr>
          <p:cNvPr id="44" name="CasellaDiTesto 2">
            <a:extLst>
              <a:ext uri="{FF2B5EF4-FFF2-40B4-BE49-F238E27FC236}">
                <a16:creationId xmlns:a16="http://schemas.microsoft.com/office/drawing/2014/main" id="{62CD48D4-A318-413F-B8D4-958594620A5E}"/>
              </a:ext>
            </a:extLst>
          </p:cNvPr>
          <p:cNvSpPr txBox="1"/>
          <p:nvPr/>
        </p:nvSpPr>
        <p:spPr>
          <a:xfrm>
            <a:off x="1402604" y="5411548"/>
            <a:ext cx="233889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Gestione passaporto</a:t>
            </a:r>
            <a:endParaRPr lang="it-IT">
              <a:cs typeface="Arial"/>
            </a:endParaRPr>
          </a:p>
        </p:txBody>
      </p:sp>
      <p:sp>
        <p:nvSpPr>
          <p:cNvPr id="46" name="CasellaDiTesto 2">
            <a:extLst>
              <a:ext uri="{FF2B5EF4-FFF2-40B4-BE49-F238E27FC236}">
                <a16:creationId xmlns:a16="http://schemas.microsoft.com/office/drawing/2014/main" id="{881DFC85-D515-4394-8BDB-41D8409CFB0B}"/>
              </a:ext>
            </a:extLst>
          </p:cNvPr>
          <p:cNvSpPr txBox="1"/>
          <p:nvPr/>
        </p:nvSpPr>
        <p:spPr>
          <a:xfrm>
            <a:off x="8543022" y="4002489"/>
            <a:ext cx="349446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Gestione intelligenza artificiale </a:t>
            </a:r>
            <a:endParaRPr lang="it-IT" dirty="0">
              <a:cs typeface="Arial"/>
            </a:endParaRPr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3659F8FE-E602-4E67-8E91-1445EA74580F}"/>
              </a:ext>
            </a:extLst>
          </p:cNvPr>
          <p:cNvSpPr/>
          <p:nvPr/>
        </p:nvSpPr>
        <p:spPr>
          <a:xfrm>
            <a:off x="7748175" y="5923400"/>
            <a:ext cx="612387" cy="570099"/>
          </a:xfrm>
          <a:prstGeom prst="ellipse">
            <a:avLst/>
          </a:prstGeom>
          <a:solidFill>
            <a:srgbClr val="002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b="1">
                <a:cs typeface="Arial"/>
              </a:rPr>
              <a:t>9</a:t>
            </a:r>
            <a:endParaRPr lang="it-IT" b="1" dirty="0">
              <a:cs typeface="Arial"/>
            </a:endParaRPr>
          </a:p>
        </p:txBody>
      </p:sp>
      <p:sp>
        <p:nvSpPr>
          <p:cNvPr id="50" name="CasellaDiTesto 2">
            <a:extLst>
              <a:ext uri="{FF2B5EF4-FFF2-40B4-BE49-F238E27FC236}">
                <a16:creationId xmlns:a16="http://schemas.microsoft.com/office/drawing/2014/main" id="{DE92BEAA-0F93-4821-B4CE-35859620649B}"/>
              </a:ext>
            </a:extLst>
          </p:cNvPr>
          <p:cNvSpPr txBox="1"/>
          <p:nvPr/>
        </p:nvSpPr>
        <p:spPr>
          <a:xfrm>
            <a:off x="8543022" y="6059880"/>
            <a:ext cx="305646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Gestione </a:t>
            </a:r>
            <a:r>
              <a:rPr lang="it-IT"/>
              <a:t>geolocalizzazione</a:t>
            </a:r>
            <a:endParaRPr lang="it-IT" err="1">
              <a:cs typeface="Arial"/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C03C5D3E-D340-4804-AB05-269BE2E6168D}"/>
              </a:ext>
            </a:extLst>
          </p:cNvPr>
          <p:cNvSpPr/>
          <p:nvPr/>
        </p:nvSpPr>
        <p:spPr>
          <a:xfrm>
            <a:off x="7755324" y="4882687"/>
            <a:ext cx="612387" cy="57009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b="1">
                <a:solidFill>
                  <a:schemeClr val="bg1"/>
                </a:solidFill>
                <a:cs typeface="Arial"/>
              </a:rPr>
              <a:t>8</a:t>
            </a:r>
          </a:p>
        </p:txBody>
      </p:sp>
      <p:sp>
        <p:nvSpPr>
          <p:cNvPr id="24" name="CasellaDiTesto 2">
            <a:extLst>
              <a:ext uri="{FF2B5EF4-FFF2-40B4-BE49-F238E27FC236}">
                <a16:creationId xmlns:a16="http://schemas.microsoft.com/office/drawing/2014/main" id="{07713FC9-F487-499A-B201-B258BF4974B1}"/>
              </a:ext>
            </a:extLst>
          </p:cNvPr>
          <p:cNvSpPr txBox="1"/>
          <p:nvPr/>
        </p:nvSpPr>
        <p:spPr>
          <a:xfrm>
            <a:off x="8511757" y="5033736"/>
            <a:ext cx="349446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Gestione profilo </a:t>
            </a:r>
            <a:endParaRPr lang="it-IT" dirty="0">
              <a:cs typeface="Arial"/>
            </a:endParaRPr>
          </a:p>
        </p:txBody>
      </p:sp>
      <p:cxnSp>
        <p:nvCxnSpPr>
          <p:cNvPr id="28" name="Straight Arrow Connector 1">
            <a:extLst>
              <a:ext uri="{FF2B5EF4-FFF2-40B4-BE49-F238E27FC236}">
                <a16:creationId xmlns:a16="http://schemas.microsoft.com/office/drawing/2014/main" id="{C80C7579-3ADE-48EA-B3FF-055E3CDE7289}"/>
              </a:ext>
            </a:extLst>
          </p:cNvPr>
          <p:cNvCxnSpPr>
            <a:cxnSpLocks/>
          </p:cNvCxnSpPr>
          <p:nvPr/>
        </p:nvCxnSpPr>
        <p:spPr>
          <a:xfrm>
            <a:off x="4636270" y="2730270"/>
            <a:ext cx="1469715" cy="0"/>
          </a:xfrm>
          <a:prstGeom prst="straightConnector1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lowchart: Connector 5">
            <a:extLst>
              <a:ext uri="{FF2B5EF4-FFF2-40B4-BE49-F238E27FC236}">
                <a16:creationId xmlns:a16="http://schemas.microsoft.com/office/drawing/2014/main" id="{83828CAC-AA1C-42E8-9636-2E366E85E9C9}"/>
              </a:ext>
            </a:extLst>
          </p:cNvPr>
          <p:cNvSpPr/>
          <p:nvPr/>
        </p:nvSpPr>
        <p:spPr>
          <a:xfrm>
            <a:off x="6010775" y="1817660"/>
            <a:ext cx="170447" cy="180474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1">
            <a:extLst>
              <a:ext uri="{FF2B5EF4-FFF2-40B4-BE49-F238E27FC236}">
                <a16:creationId xmlns:a16="http://schemas.microsoft.com/office/drawing/2014/main" id="{BE053ACA-2B4C-4B8C-A231-8D98BCF84559}"/>
              </a:ext>
            </a:extLst>
          </p:cNvPr>
          <p:cNvCxnSpPr>
            <a:cxnSpLocks/>
          </p:cNvCxnSpPr>
          <p:nvPr/>
        </p:nvCxnSpPr>
        <p:spPr>
          <a:xfrm>
            <a:off x="6096000" y="3159935"/>
            <a:ext cx="1469715" cy="0"/>
          </a:xfrm>
          <a:prstGeom prst="straightConnector1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1">
            <a:extLst>
              <a:ext uri="{FF2B5EF4-FFF2-40B4-BE49-F238E27FC236}">
                <a16:creationId xmlns:a16="http://schemas.microsoft.com/office/drawing/2014/main" id="{18B7816A-7F61-4F9B-AFCF-65AA142B1972}"/>
              </a:ext>
            </a:extLst>
          </p:cNvPr>
          <p:cNvCxnSpPr>
            <a:cxnSpLocks/>
          </p:cNvCxnSpPr>
          <p:nvPr/>
        </p:nvCxnSpPr>
        <p:spPr>
          <a:xfrm>
            <a:off x="4626242" y="3678811"/>
            <a:ext cx="1469715" cy="0"/>
          </a:xfrm>
          <a:prstGeom prst="straightConnector1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1">
            <a:extLst>
              <a:ext uri="{FF2B5EF4-FFF2-40B4-BE49-F238E27FC236}">
                <a16:creationId xmlns:a16="http://schemas.microsoft.com/office/drawing/2014/main" id="{EDB18D0E-661F-4DAF-AE53-F1E7D76F58EF}"/>
              </a:ext>
            </a:extLst>
          </p:cNvPr>
          <p:cNvCxnSpPr>
            <a:cxnSpLocks/>
          </p:cNvCxnSpPr>
          <p:nvPr/>
        </p:nvCxnSpPr>
        <p:spPr>
          <a:xfrm>
            <a:off x="4636268" y="4660308"/>
            <a:ext cx="1469715" cy="0"/>
          </a:xfrm>
          <a:prstGeom prst="straightConnector1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1">
            <a:extLst>
              <a:ext uri="{FF2B5EF4-FFF2-40B4-BE49-F238E27FC236}">
                <a16:creationId xmlns:a16="http://schemas.microsoft.com/office/drawing/2014/main" id="{83A786A5-5F4B-4910-BFC3-EC5301F2A4EE}"/>
              </a:ext>
            </a:extLst>
          </p:cNvPr>
          <p:cNvCxnSpPr>
            <a:cxnSpLocks/>
          </p:cNvCxnSpPr>
          <p:nvPr/>
        </p:nvCxnSpPr>
        <p:spPr>
          <a:xfrm>
            <a:off x="4636268" y="5646896"/>
            <a:ext cx="1469715" cy="0"/>
          </a:xfrm>
          <a:prstGeom prst="straightConnector1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">
            <a:extLst>
              <a:ext uri="{FF2B5EF4-FFF2-40B4-BE49-F238E27FC236}">
                <a16:creationId xmlns:a16="http://schemas.microsoft.com/office/drawing/2014/main" id="{ABD3088C-1AA2-48FF-A6ED-5C9181CC6C6E}"/>
              </a:ext>
            </a:extLst>
          </p:cNvPr>
          <p:cNvCxnSpPr>
            <a:cxnSpLocks/>
          </p:cNvCxnSpPr>
          <p:nvPr/>
        </p:nvCxnSpPr>
        <p:spPr>
          <a:xfrm>
            <a:off x="6096000" y="4187155"/>
            <a:ext cx="1469715" cy="0"/>
          </a:xfrm>
          <a:prstGeom prst="straightConnector1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1">
            <a:extLst>
              <a:ext uri="{FF2B5EF4-FFF2-40B4-BE49-F238E27FC236}">
                <a16:creationId xmlns:a16="http://schemas.microsoft.com/office/drawing/2014/main" id="{087ED7F7-6B72-4719-9A7D-5BDFC3240CA5}"/>
              </a:ext>
            </a:extLst>
          </p:cNvPr>
          <p:cNvCxnSpPr>
            <a:cxnSpLocks/>
          </p:cNvCxnSpPr>
          <p:nvPr/>
        </p:nvCxnSpPr>
        <p:spPr>
          <a:xfrm>
            <a:off x="6096000" y="5167737"/>
            <a:ext cx="1469715" cy="0"/>
          </a:xfrm>
          <a:prstGeom prst="straightConnector1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1">
            <a:extLst>
              <a:ext uri="{FF2B5EF4-FFF2-40B4-BE49-F238E27FC236}">
                <a16:creationId xmlns:a16="http://schemas.microsoft.com/office/drawing/2014/main" id="{762FBA3D-DB39-4535-A14C-2D1860023AB6}"/>
              </a:ext>
            </a:extLst>
          </p:cNvPr>
          <p:cNvCxnSpPr>
            <a:cxnSpLocks/>
          </p:cNvCxnSpPr>
          <p:nvPr/>
        </p:nvCxnSpPr>
        <p:spPr>
          <a:xfrm>
            <a:off x="6105983" y="2280028"/>
            <a:ext cx="1469715" cy="0"/>
          </a:xfrm>
          <a:prstGeom prst="straightConnector1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1">
            <a:extLst>
              <a:ext uri="{FF2B5EF4-FFF2-40B4-BE49-F238E27FC236}">
                <a16:creationId xmlns:a16="http://schemas.microsoft.com/office/drawing/2014/main" id="{71008D52-AF5A-4E3C-B254-A1F5F19577C7}"/>
              </a:ext>
            </a:extLst>
          </p:cNvPr>
          <p:cNvCxnSpPr>
            <a:cxnSpLocks/>
          </p:cNvCxnSpPr>
          <p:nvPr/>
        </p:nvCxnSpPr>
        <p:spPr>
          <a:xfrm>
            <a:off x="6096000" y="6244546"/>
            <a:ext cx="1469715" cy="0"/>
          </a:xfrm>
          <a:prstGeom prst="straightConnector1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olo 1">
            <a:extLst>
              <a:ext uri="{FF2B5EF4-FFF2-40B4-BE49-F238E27FC236}">
                <a16:creationId xmlns:a16="http://schemas.microsoft.com/office/drawing/2014/main" id="{B0C64D18-9404-49F0-9F03-7F80871644E9}"/>
              </a:ext>
            </a:extLst>
          </p:cNvPr>
          <p:cNvSpPr txBox="1">
            <a:spLocks/>
          </p:cNvSpPr>
          <p:nvPr/>
        </p:nvSpPr>
        <p:spPr>
          <a:xfrm>
            <a:off x="516339" y="402419"/>
            <a:ext cx="9262207" cy="2681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dirty="0">
                <a:solidFill>
                  <a:schemeClr val="accent1"/>
                </a:solidFill>
              </a:rPr>
              <a:t>PET360: App per la cura degli animali</a:t>
            </a:r>
          </a:p>
          <a:p>
            <a:endParaRPr lang="it-IT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495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6383F734-9EB2-2E4A-AB54-9055F72AE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2850"/>
            <a:ext cx="12192000" cy="37677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911D28-C424-4439-B294-E9A7EA1D9FAE}"/>
              </a:ext>
            </a:extLst>
          </p:cNvPr>
          <p:cNvSpPr txBox="1"/>
          <p:nvPr/>
        </p:nvSpPr>
        <p:spPr>
          <a:xfrm>
            <a:off x="516340" y="1312460"/>
            <a:ext cx="4722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rgbClr val="FFFFFF"/>
                </a:solidFill>
                <a:latin typeface="Arial Black"/>
              </a:rPr>
              <a:t>INTERFACCE UTENTE - DEMO</a:t>
            </a:r>
          </a:p>
        </p:txBody>
      </p:sp>
      <p:pic>
        <p:nvPicPr>
          <p:cNvPr id="6" name="Page-1-_5_">
            <a:hlinkClick r:id="" action="ppaction://media"/>
            <a:extLst>
              <a:ext uri="{FF2B5EF4-FFF2-40B4-BE49-F238E27FC236}">
                <a16:creationId xmlns:a16="http://schemas.microsoft.com/office/drawing/2014/main" id="{27ED05C4-D4B9-4F76-B188-0C807EFF96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9692" t="2308" r="39691"/>
          <a:stretch/>
        </p:blipFill>
        <p:spPr>
          <a:xfrm>
            <a:off x="7259981" y="228600"/>
            <a:ext cx="3299830" cy="6464300"/>
          </a:xfrm>
          <a:prstGeom prst="roundRect">
            <a:avLst/>
          </a:prstGeom>
          <a:ln>
            <a:noFill/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E7CC17D-B431-44F2-B316-687252320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7192" y="65240"/>
            <a:ext cx="3485408" cy="6807200"/>
          </a:xfrm>
          <a:prstGeom prst="rect">
            <a:avLst/>
          </a:prstGeom>
        </p:spPr>
      </p:pic>
      <p:pic>
        <p:nvPicPr>
          <p:cNvPr id="1026" name="Picture 2" descr="Adding a Figma project to a dashboard - no code required - Jestor">
            <a:extLst>
              <a:ext uri="{FF2B5EF4-FFF2-40B4-BE49-F238E27FC236}">
                <a16:creationId xmlns:a16="http://schemas.microsoft.com/office/drawing/2014/main" id="{436CEF97-8862-4C77-A10C-2D0C742EC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89" y="3188627"/>
            <a:ext cx="2276611" cy="1176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D8B7E7B3-97F8-46A6-A2BE-5C254CFC95BA}"/>
              </a:ext>
            </a:extLst>
          </p:cNvPr>
          <p:cNvSpPr txBox="1">
            <a:spLocks/>
          </p:cNvSpPr>
          <p:nvPr/>
        </p:nvSpPr>
        <p:spPr>
          <a:xfrm>
            <a:off x="516340" y="424975"/>
            <a:ext cx="9262207" cy="2681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chemeClr val="accent1"/>
                </a:solidFill>
              </a:rPr>
              <a:t>PET360: App per la cura degli animali</a:t>
            </a:r>
          </a:p>
          <a:p>
            <a:endParaRPr lang="it-IT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82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7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6383F734-9EB2-2E4A-AB54-9055F72AE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2850"/>
            <a:ext cx="12192000" cy="37677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911D28-C424-4439-B294-E9A7EA1D9FAE}"/>
              </a:ext>
            </a:extLst>
          </p:cNvPr>
          <p:cNvSpPr txBox="1"/>
          <p:nvPr/>
        </p:nvSpPr>
        <p:spPr>
          <a:xfrm>
            <a:off x="516340" y="1312460"/>
            <a:ext cx="4722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rgbClr val="FFFFFF"/>
                </a:solidFill>
                <a:latin typeface="Arial Black"/>
              </a:rPr>
              <a:t>TECNOLOGIE DA USARE </a:t>
            </a:r>
          </a:p>
        </p:txBody>
      </p:sp>
      <p:pic>
        <p:nvPicPr>
          <p:cNvPr id="1026" name="Picture 2" descr="Migliori libri e corsi per imparare a creare app con Flutter - SergiGiuseppe">
            <a:extLst>
              <a:ext uri="{FF2B5EF4-FFF2-40B4-BE49-F238E27FC236}">
                <a16:creationId xmlns:a16="http://schemas.microsoft.com/office/drawing/2014/main" id="{36284BF8-88EC-42B2-A004-5B04A479A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8"/>
          <a:stretch/>
        </p:blipFill>
        <p:spPr bwMode="auto">
          <a:xfrm>
            <a:off x="2442334" y="2855628"/>
            <a:ext cx="2021041" cy="9943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Developers Japan: Firebase を拡張、統合アプリ プラットフォームとして登場">
            <a:extLst>
              <a:ext uri="{FF2B5EF4-FFF2-40B4-BE49-F238E27FC236}">
                <a16:creationId xmlns:a16="http://schemas.microsoft.com/office/drawing/2014/main" id="{169BA636-9FCB-4929-9ABD-742CD41FBF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2" t="16239" r="10384" b="16975"/>
          <a:stretch/>
        </p:blipFill>
        <p:spPr bwMode="auto">
          <a:xfrm>
            <a:off x="7335741" y="4290259"/>
            <a:ext cx="2074160" cy="10098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4BB4919C-FF89-4CE2-8E11-36FAC0548966}"/>
              </a:ext>
            </a:extLst>
          </p:cNvPr>
          <p:cNvSpPr txBox="1">
            <a:spLocks/>
          </p:cNvSpPr>
          <p:nvPr/>
        </p:nvSpPr>
        <p:spPr>
          <a:xfrm>
            <a:off x="3003585" y="2449001"/>
            <a:ext cx="1501398" cy="474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1800" dirty="0">
                <a:solidFill>
                  <a:schemeClr val="tx2"/>
                </a:solidFill>
              </a:rPr>
              <a:t> Front-end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596F0409-41FE-45CF-95A2-44DEB56B6AF9}"/>
              </a:ext>
            </a:extLst>
          </p:cNvPr>
          <p:cNvSpPr txBox="1">
            <a:spLocks/>
          </p:cNvSpPr>
          <p:nvPr/>
        </p:nvSpPr>
        <p:spPr>
          <a:xfrm>
            <a:off x="7259190" y="3582115"/>
            <a:ext cx="2712187" cy="4557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chemeClr val="tx2"/>
                </a:solidFill>
              </a:rPr>
              <a:t>Persistenza dei dati</a:t>
            </a:r>
            <a:r>
              <a:rPr lang="it-IT" sz="1800">
                <a:solidFill>
                  <a:schemeClr val="tx2"/>
                </a:solidFill>
              </a:rPr>
              <a:t> &amp; </a:t>
            </a:r>
            <a:r>
              <a:rPr lang="it-IT" sz="1800">
                <a:solidFill>
                  <a:schemeClr val="tx2"/>
                </a:solidFill>
                <a:ea typeface="+mj-lt"/>
                <a:cs typeface="+mj-lt"/>
              </a:rPr>
              <a:t>Back-end 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01DAEAA9-2A1E-465D-9175-AEAB85ED8471}"/>
              </a:ext>
            </a:extLst>
          </p:cNvPr>
          <p:cNvSpPr txBox="1">
            <a:spLocks/>
          </p:cNvSpPr>
          <p:nvPr/>
        </p:nvSpPr>
        <p:spPr>
          <a:xfrm>
            <a:off x="2775434" y="4292551"/>
            <a:ext cx="1747728" cy="6465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1800" dirty="0">
                <a:solidFill>
                  <a:schemeClr val="tx2"/>
                </a:solidFill>
              </a:rPr>
              <a:t>Sistema di</a:t>
            </a:r>
          </a:p>
          <a:p>
            <a:pPr algn="r"/>
            <a:r>
              <a:rPr lang="it-IT" sz="1800" dirty="0" err="1">
                <a:solidFill>
                  <a:schemeClr val="tx2"/>
                </a:solidFill>
              </a:rPr>
              <a:t>versioning</a:t>
            </a:r>
            <a:endParaRPr lang="it-IT" sz="1800" dirty="0">
              <a:solidFill>
                <a:schemeClr val="tx2"/>
              </a:solidFill>
            </a:endParaRPr>
          </a:p>
        </p:txBody>
      </p:sp>
      <p:pic>
        <p:nvPicPr>
          <p:cNvPr id="5" name="Immagine 4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68032D19-8E51-4DC4-9651-FBFE6C2B1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334" y="4951287"/>
            <a:ext cx="2073380" cy="10206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0C9AB86-8A59-4154-9E5B-17C2C259D7E7}"/>
              </a:ext>
            </a:extLst>
          </p:cNvPr>
          <p:cNvCxnSpPr/>
          <p:nvPr/>
        </p:nvCxnSpPr>
        <p:spPr>
          <a:xfrm>
            <a:off x="5889458" y="2239879"/>
            <a:ext cx="0" cy="4100761"/>
          </a:xfrm>
          <a:prstGeom prst="straightConnector1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BAFF11-EFAF-4BFB-ACA0-178C57CFE0C9}"/>
              </a:ext>
            </a:extLst>
          </p:cNvPr>
          <p:cNvCxnSpPr>
            <a:cxnSpLocks/>
          </p:cNvCxnSpPr>
          <p:nvPr/>
        </p:nvCxnSpPr>
        <p:spPr>
          <a:xfrm flipH="1" flipV="1">
            <a:off x="4744452" y="2669658"/>
            <a:ext cx="1143000" cy="1"/>
          </a:xfrm>
          <a:prstGeom prst="straightConnector1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ACB489-96A4-4E1A-B727-ADD9EF37666C}"/>
              </a:ext>
            </a:extLst>
          </p:cNvPr>
          <p:cNvCxnSpPr>
            <a:cxnSpLocks/>
          </p:cNvCxnSpPr>
          <p:nvPr/>
        </p:nvCxnSpPr>
        <p:spPr>
          <a:xfrm flipH="1" flipV="1">
            <a:off x="4744452" y="4687021"/>
            <a:ext cx="1143000" cy="1"/>
          </a:xfrm>
          <a:prstGeom prst="straightConnector1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920DA1-B175-4326-A442-CE077AA8C927}"/>
              </a:ext>
            </a:extLst>
          </p:cNvPr>
          <p:cNvCxnSpPr>
            <a:cxnSpLocks/>
          </p:cNvCxnSpPr>
          <p:nvPr/>
        </p:nvCxnSpPr>
        <p:spPr>
          <a:xfrm flipH="1" flipV="1">
            <a:off x="5887452" y="3767567"/>
            <a:ext cx="1143000" cy="1"/>
          </a:xfrm>
          <a:prstGeom prst="straightConnector1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B1229617-5D30-4806-9CAB-E969BD26C21A}"/>
              </a:ext>
            </a:extLst>
          </p:cNvPr>
          <p:cNvSpPr/>
          <p:nvPr/>
        </p:nvSpPr>
        <p:spPr>
          <a:xfrm>
            <a:off x="5802228" y="2119329"/>
            <a:ext cx="170447" cy="180474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ottotitolo 2">
            <a:extLst>
              <a:ext uri="{FF2B5EF4-FFF2-40B4-BE49-F238E27FC236}">
                <a16:creationId xmlns:a16="http://schemas.microsoft.com/office/drawing/2014/main" id="{759D64E1-3EA4-4BD9-A57B-E0387CA24FC5}"/>
              </a:ext>
            </a:extLst>
          </p:cNvPr>
          <p:cNvSpPr txBox="1">
            <a:spLocks/>
          </p:cNvSpPr>
          <p:nvPr/>
        </p:nvSpPr>
        <p:spPr>
          <a:xfrm>
            <a:off x="4659676" y="6405921"/>
            <a:ext cx="2599514" cy="447741"/>
          </a:xfrm>
          <a:prstGeom prst="rect">
            <a:avLst/>
          </a:prstGeom>
        </p:spPr>
        <p:txBody>
          <a:bodyPr vert="horz" lIns="91440" tIns="45720" rIns="91440" bIns="45720" numCol="1" spcCol="432000" rtlCol="0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t-IT" sz="1400" dirty="0"/>
              <a:t>Chat | GPS | </a:t>
            </a:r>
            <a:r>
              <a:rPr lang="it-IT" sz="1400" dirty="0" err="1"/>
              <a:t>Push</a:t>
            </a:r>
            <a:r>
              <a:rPr lang="it-IT" sz="1400" dirty="0"/>
              <a:t> </a:t>
            </a:r>
            <a:r>
              <a:rPr lang="it-IT" sz="1400" dirty="0" err="1"/>
              <a:t>notification</a:t>
            </a:r>
            <a:endParaRPr lang="it-I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olo 1">
            <a:extLst>
              <a:ext uri="{FF2B5EF4-FFF2-40B4-BE49-F238E27FC236}">
                <a16:creationId xmlns:a16="http://schemas.microsoft.com/office/drawing/2014/main" id="{E6CBFB27-9DCA-4B5D-BDD6-8DF8F2C49612}"/>
              </a:ext>
            </a:extLst>
          </p:cNvPr>
          <p:cNvSpPr txBox="1">
            <a:spLocks/>
          </p:cNvSpPr>
          <p:nvPr/>
        </p:nvSpPr>
        <p:spPr>
          <a:xfrm>
            <a:off x="516340" y="366212"/>
            <a:ext cx="9262207" cy="2681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dirty="0">
                <a:solidFill>
                  <a:schemeClr val="accent1"/>
                </a:solidFill>
              </a:rPr>
              <a:t>PET360: App per la cura degli animali</a:t>
            </a:r>
          </a:p>
          <a:p>
            <a:endParaRPr lang="it-IT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10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2C4CDD01-9AFA-7944-8C77-012E17711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224" y="869397"/>
            <a:ext cx="7446046" cy="108101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Grazie per l’attenzione!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69B1B04-1EE4-2E4C-85E8-B7EE85ADDA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224" y="406400"/>
            <a:ext cx="3560333" cy="366713"/>
          </a:xfrm>
        </p:spPr>
        <p:txBody>
          <a:bodyPr anchor="ctr"/>
          <a:lstStyle/>
          <a:p>
            <a:r>
              <a:rPr lang="it-IT" dirty="0"/>
              <a:t>App Challenge - Università di Salerno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F3141A2-67F8-2940-AA1B-17095617DA1E}"/>
              </a:ext>
            </a:extLst>
          </p:cNvPr>
          <p:cNvSpPr txBox="1"/>
          <p:nvPr/>
        </p:nvSpPr>
        <p:spPr>
          <a:xfrm>
            <a:off x="2390660" y="-4627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6828339"/>
      </p:ext>
    </p:extLst>
  </p:cSld>
  <p:clrMapOvr>
    <a:masterClrMapping/>
  </p:clrMapOvr>
</p:sld>
</file>

<file path=ppt/theme/theme1.xml><?xml version="1.0" encoding="utf-8"?>
<a:theme xmlns:a="http://schemas.openxmlformats.org/drawingml/2006/main" name="Eng Light">
  <a:themeElements>
    <a:clrScheme name="Eng Innovation">
      <a:dk1>
        <a:srgbClr val="0A152C"/>
      </a:dk1>
      <a:lt1>
        <a:srgbClr val="FFFFFF"/>
      </a:lt1>
      <a:dk2>
        <a:srgbClr val="002E54"/>
      </a:dk2>
      <a:lt2>
        <a:srgbClr val="F2F3F6"/>
      </a:lt2>
      <a:accent1>
        <a:srgbClr val="C70049"/>
      </a:accent1>
      <a:accent2>
        <a:srgbClr val="FF2F60"/>
      </a:accent2>
      <a:accent3>
        <a:srgbClr val="FCBB2F"/>
      </a:accent3>
      <a:accent4>
        <a:srgbClr val="00C6B7"/>
      </a:accent4>
      <a:accent5>
        <a:srgbClr val="A7FF14"/>
      </a:accent5>
      <a:accent6>
        <a:srgbClr val="E673E3"/>
      </a:accent6>
      <a:hlink>
        <a:srgbClr val="00A2EF"/>
      </a:hlink>
      <a:folHlink>
        <a:srgbClr val="0072D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-innovation-template--181204" id="{91CE9128-6137-1F44-A84D-7C8B83E544EE}" vid="{9E474229-2F01-D64C-BDCB-3A89BB9BE012}"/>
    </a:ext>
  </a:extLst>
</a:theme>
</file>

<file path=ppt/theme/theme2.xml><?xml version="1.0" encoding="utf-8"?>
<a:theme xmlns:a="http://schemas.openxmlformats.org/drawingml/2006/main" name="Eng Light Alt">
  <a:themeElements>
    <a:clrScheme name="Eng Innovation">
      <a:dk1>
        <a:srgbClr val="0A152C"/>
      </a:dk1>
      <a:lt1>
        <a:srgbClr val="FFFFFF"/>
      </a:lt1>
      <a:dk2>
        <a:srgbClr val="002E54"/>
      </a:dk2>
      <a:lt2>
        <a:srgbClr val="F2F3F6"/>
      </a:lt2>
      <a:accent1>
        <a:srgbClr val="C70049"/>
      </a:accent1>
      <a:accent2>
        <a:srgbClr val="FF2F60"/>
      </a:accent2>
      <a:accent3>
        <a:srgbClr val="FCBB2F"/>
      </a:accent3>
      <a:accent4>
        <a:srgbClr val="00C6B7"/>
      </a:accent4>
      <a:accent5>
        <a:srgbClr val="A7FF14"/>
      </a:accent5>
      <a:accent6>
        <a:srgbClr val="E673E3"/>
      </a:accent6>
      <a:hlink>
        <a:srgbClr val="00A2EF"/>
      </a:hlink>
      <a:folHlink>
        <a:srgbClr val="0072D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-innovation-template--181204" id="{91CE9128-6137-1F44-A84D-7C8B83E544EE}" vid="{9E474229-2F01-D64C-BDCB-3A89BB9BE012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686BCF9EC83144AACD0F3ADAE1E2D7E" ma:contentTypeVersion="2" ma:contentTypeDescription="Creare un nuovo documento." ma:contentTypeScope="" ma:versionID="17b84c51fe3dfa2994792c344668c3f1">
  <xsd:schema xmlns:xsd="http://www.w3.org/2001/XMLSchema" xmlns:xs="http://www.w3.org/2001/XMLSchema" xmlns:p="http://schemas.microsoft.com/office/2006/metadata/properties" xmlns:ns2="eeee2e19-9380-439e-8d7a-4f51c730e75f" targetNamespace="http://schemas.microsoft.com/office/2006/metadata/properties" ma:root="true" ma:fieldsID="a1ec2a3cb280967f2312b3f9ac452329" ns2:_="">
    <xsd:import namespace="eeee2e19-9380-439e-8d7a-4f51c730e7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ee2e19-9380-439e-8d7a-4f51c730e7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F32353A-6BD2-48AE-899E-A07786DB48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391A87-F52B-4128-8ADB-087794B59C80}">
  <ds:schemaRefs>
    <ds:schemaRef ds:uri="eeee2e19-9380-439e-8d7a-4f51c730e7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00E6DDC-F0E1-4CF9-B258-1E77699A91C2}">
  <ds:schemaRefs>
    <ds:schemaRef ds:uri="eeee2e19-9380-439e-8d7a-4f51c730e75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eng-innovation-template--181204</Template>
  <TotalTime>0</TotalTime>
  <Words>249</Words>
  <Application>Microsoft Office PowerPoint</Application>
  <PresentationFormat>Widescreen</PresentationFormat>
  <Paragraphs>70</Paragraphs>
  <Slides>9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Calibri</vt:lpstr>
      <vt:lpstr>Eng Light</vt:lpstr>
      <vt:lpstr>Eng Light Alt</vt:lpstr>
      <vt:lpstr>App Challenge 2021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INNOVATION</dc:title>
  <dc:creator>Giani Roberta</dc:creator>
  <cp:lastModifiedBy>SIMONA GRIECO</cp:lastModifiedBy>
  <cp:revision>1</cp:revision>
  <dcterms:created xsi:type="dcterms:W3CDTF">2018-12-05T10:16:14Z</dcterms:created>
  <dcterms:modified xsi:type="dcterms:W3CDTF">2021-11-25T09:56:47Z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0x0101002686BCF9EC83144AACD0F3ADAE1E2D7E</vt:lpwstr>
  </property>
</Properties>
</file>